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1"/>
  </p:notesMasterIdLst>
  <p:handoutMasterIdLst>
    <p:handoutMasterId r:id="rId12"/>
  </p:handoutMasterIdLst>
  <p:sldIdLst>
    <p:sldId id="280" r:id="rId5"/>
    <p:sldId id="261" r:id="rId6"/>
    <p:sldId id="274" r:id="rId7"/>
    <p:sldId id="278" r:id="rId8"/>
    <p:sldId id="279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19F50-8F4C-4FF1-AC1B-923D5B9580FF}" v="31" dt="2022-10-26T11:01:42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75"/>
  </p:normalViewPr>
  <p:slideViewPr>
    <p:cSldViewPr snapToGrid="0" snapToObjects="1">
      <p:cViewPr varScale="1">
        <p:scale>
          <a:sx n="90" d="100"/>
          <a:sy n="90" d="100"/>
        </p:scale>
        <p:origin x="25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39%</a:t>
            </a:r>
          </a:p>
        </c:rich>
      </c:tx>
      <c:layout>
        <c:manualLayout>
          <c:xMode val="edge"/>
          <c:yMode val="edge"/>
          <c:x val="0.45231946921441107"/>
          <c:y val="0.635610892691308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09-4912-A9D1-1BBAA48F45E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09-4912-A9D1-1BBAA48F45E6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09-4912-A9D1-1BBAA48F45E6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909-4912-A9D1-1BBAA48F45E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09-4912-A9D1-1BBAA48F4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Weekly progress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Next steps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project progress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93B867F8-E414-414A-BCDD-B7991ED7A951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7A6A14A3-6D84-4986-B114-3D993FD12988}" type="pres">
      <dgm:prSet presAssocID="{41CDB9B8-E81E-41E7-AE89-8F6EDFC88D92}" presName="compNode" presStyleCnt="0"/>
      <dgm:spPr/>
    </dgm:pt>
    <dgm:pt modelId="{D855985A-9606-43AA-8138-2D327AB02668}" type="pres">
      <dgm:prSet presAssocID="{41CDB9B8-E81E-41E7-AE89-8F6EDFC88D9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1CEDD4-E5C1-43A5-981B-D469441843FA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1ECEA80-FBB0-414E-B65F-F0909C02CD47}" type="pres">
      <dgm:prSet presAssocID="{41CDB9B8-E81E-41E7-AE89-8F6EDFC88D92}" presName="spaceRect" presStyleCnt="0"/>
      <dgm:spPr/>
    </dgm:pt>
    <dgm:pt modelId="{67FE7435-4EFB-470B-981F-DF49CDB430CC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DAA49342-FB9E-4457-84E7-D26D4DCFCC33}" type="pres">
      <dgm:prSet presAssocID="{BA791450-8D1E-4A6F-B71D-2984D9E245C4}" presName="sibTrans" presStyleCnt="0"/>
      <dgm:spPr/>
    </dgm:pt>
    <dgm:pt modelId="{CE32747E-BE81-4036-9009-313FF5E73F29}" type="pres">
      <dgm:prSet presAssocID="{4D7D34C7-9466-4514-BF51-7396C17436B5}" presName="compNode" presStyleCnt="0"/>
      <dgm:spPr/>
    </dgm:pt>
    <dgm:pt modelId="{511EB657-6FA3-4A85-B884-7A4A7FA33679}" type="pres">
      <dgm:prSet presAssocID="{4D7D34C7-9466-4514-BF51-7396C17436B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CA8ADC7-C86A-4471-8AEB-EC455485E10E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B260FA2-CCF9-4FE9-852A-6C4F3145E0DB}" type="pres">
      <dgm:prSet presAssocID="{4D7D34C7-9466-4514-BF51-7396C17436B5}" presName="spaceRect" presStyleCnt="0"/>
      <dgm:spPr/>
    </dgm:pt>
    <dgm:pt modelId="{0223179B-BAF0-4498-A018-F23FA450DCFB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FC3A77F8-D9D6-4DAF-B99D-184DCD8F93D2}" type="pres">
      <dgm:prSet presAssocID="{483498F9-A0C2-4668-85AB-D8E6E254F73B}" presName="sibTrans" presStyleCnt="0"/>
      <dgm:spPr/>
    </dgm:pt>
    <dgm:pt modelId="{F0140940-C0E8-49A1-976F-48717C8202D0}" type="pres">
      <dgm:prSet presAssocID="{8E185869-F0D4-43E2-B08A-2F3E83EE98F3}" presName="compNode" presStyleCnt="0"/>
      <dgm:spPr/>
    </dgm:pt>
    <dgm:pt modelId="{C32FBBF5-213C-421B-B8C0-BE7BBE2B72EA}" type="pres">
      <dgm:prSet presAssocID="{8E185869-F0D4-43E2-B08A-2F3E83EE98F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9B22D3-8B34-44BE-81C8-0C740EAC4B4C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A9B6D23-193C-47D3-934A-99926963E2A4}" type="pres">
      <dgm:prSet presAssocID="{8E185869-F0D4-43E2-B08A-2F3E83EE98F3}" presName="spaceRect" presStyleCnt="0"/>
      <dgm:spPr/>
    </dgm:pt>
    <dgm:pt modelId="{0F11906B-5F98-4BB4-91AA-36CF9DA68DF5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F5D1E86C-6F7A-40FD-A6EE-C4E071DE2D39}" type="presOf" srcId="{7B62DEA7-9DCD-4B2E-9DC5-BE121C266AFD}" destId="{93B867F8-E414-414A-BCDD-B7991ED7A951}" srcOrd="0" destOrd="0" presId="urn:microsoft.com/office/officeart/2018/5/layout/IconLeafLabelList"/>
    <dgm:cxn modelId="{166B7089-E981-46FB-9346-D240C4593CE1}" type="presOf" srcId="{4D7D34C7-9466-4514-BF51-7396C17436B5}" destId="{0223179B-BAF0-4498-A018-F23FA450DCFB}" srcOrd="0" destOrd="0" presId="urn:microsoft.com/office/officeart/2018/5/layout/IconLeafLabelList"/>
    <dgm:cxn modelId="{987CF8B4-2AA6-4733-AC57-17C9A92DB11C}" type="presOf" srcId="{8E185869-F0D4-43E2-B08A-2F3E83EE98F3}" destId="{0F11906B-5F98-4BB4-91AA-36CF9DA68DF5}" srcOrd="0" destOrd="0" presId="urn:microsoft.com/office/officeart/2018/5/layout/IconLeafLabelList"/>
    <dgm:cxn modelId="{59454AFE-DCEA-434F-938E-194AADE12B17}" type="presOf" srcId="{41CDB9B8-E81E-41E7-AE89-8F6EDFC88D92}" destId="{67FE7435-4EFB-470B-981F-DF49CDB430CC}" srcOrd="0" destOrd="0" presId="urn:microsoft.com/office/officeart/2018/5/layout/IconLeafLabelList"/>
    <dgm:cxn modelId="{077A976B-1F38-441D-9228-E6BDA25014B4}" type="presParOf" srcId="{93B867F8-E414-414A-BCDD-B7991ED7A951}" destId="{7A6A14A3-6D84-4986-B114-3D993FD12988}" srcOrd="0" destOrd="0" presId="urn:microsoft.com/office/officeart/2018/5/layout/IconLeafLabelList"/>
    <dgm:cxn modelId="{0C0E534D-D1D8-4B26-9DCC-E0AA2556124D}" type="presParOf" srcId="{7A6A14A3-6D84-4986-B114-3D993FD12988}" destId="{D855985A-9606-43AA-8138-2D327AB02668}" srcOrd="0" destOrd="0" presId="urn:microsoft.com/office/officeart/2018/5/layout/IconLeafLabelList"/>
    <dgm:cxn modelId="{14444030-CEC4-46F9-9F70-4FAFD03176A5}" type="presParOf" srcId="{7A6A14A3-6D84-4986-B114-3D993FD12988}" destId="{571CEDD4-E5C1-43A5-981B-D469441843FA}" srcOrd="1" destOrd="0" presId="urn:microsoft.com/office/officeart/2018/5/layout/IconLeafLabelList"/>
    <dgm:cxn modelId="{E1F5343F-6D05-45C3-80F6-C24E94BDF4D2}" type="presParOf" srcId="{7A6A14A3-6D84-4986-B114-3D993FD12988}" destId="{D1ECEA80-FBB0-414E-B65F-F0909C02CD47}" srcOrd="2" destOrd="0" presId="urn:microsoft.com/office/officeart/2018/5/layout/IconLeafLabelList"/>
    <dgm:cxn modelId="{72DF4B85-CF84-4F36-95C5-417C19C4586F}" type="presParOf" srcId="{7A6A14A3-6D84-4986-B114-3D993FD12988}" destId="{67FE7435-4EFB-470B-981F-DF49CDB430CC}" srcOrd="3" destOrd="0" presId="urn:microsoft.com/office/officeart/2018/5/layout/IconLeafLabelList"/>
    <dgm:cxn modelId="{567C3216-7D00-4C20-8C81-A14370F0C45E}" type="presParOf" srcId="{93B867F8-E414-414A-BCDD-B7991ED7A951}" destId="{DAA49342-FB9E-4457-84E7-D26D4DCFCC33}" srcOrd="1" destOrd="0" presId="urn:microsoft.com/office/officeart/2018/5/layout/IconLeafLabelList"/>
    <dgm:cxn modelId="{487D7031-5F44-4B6D-8BFD-41C24AB86F47}" type="presParOf" srcId="{93B867F8-E414-414A-BCDD-B7991ED7A951}" destId="{CE32747E-BE81-4036-9009-313FF5E73F29}" srcOrd="2" destOrd="0" presId="urn:microsoft.com/office/officeart/2018/5/layout/IconLeafLabelList"/>
    <dgm:cxn modelId="{EC2B251A-1EA1-43F5-B26B-FAAC6374EF0A}" type="presParOf" srcId="{CE32747E-BE81-4036-9009-313FF5E73F29}" destId="{511EB657-6FA3-4A85-B884-7A4A7FA33679}" srcOrd="0" destOrd="0" presId="urn:microsoft.com/office/officeart/2018/5/layout/IconLeafLabelList"/>
    <dgm:cxn modelId="{A856A53E-2EE9-41E6-9794-19D2646A0A8E}" type="presParOf" srcId="{CE32747E-BE81-4036-9009-313FF5E73F29}" destId="{8CA8ADC7-C86A-4471-8AEB-EC455485E10E}" srcOrd="1" destOrd="0" presId="urn:microsoft.com/office/officeart/2018/5/layout/IconLeafLabelList"/>
    <dgm:cxn modelId="{77307FFF-693D-41AF-BAF9-66CA3BA036E7}" type="presParOf" srcId="{CE32747E-BE81-4036-9009-313FF5E73F29}" destId="{1B260FA2-CCF9-4FE9-852A-6C4F3145E0DB}" srcOrd="2" destOrd="0" presId="urn:microsoft.com/office/officeart/2018/5/layout/IconLeafLabelList"/>
    <dgm:cxn modelId="{03018AF2-5A81-472A-B258-4288BAB1659F}" type="presParOf" srcId="{CE32747E-BE81-4036-9009-313FF5E73F29}" destId="{0223179B-BAF0-4498-A018-F23FA450DCFB}" srcOrd="3" destOrd="0" presId="urn:microsoft.com/office/officeart/2018/5/layout/IconLeafLabelList"/>
    <dgm:cxn modelId="{AEEED067-67E4-43C4-9DE1-0A514F0CF237}" type="presParOf" srcId="{93B867F8-E414-414A-BCDD-B7991ED7A951}" destId="{FC3A77F8-D9D6-4DAF-B99D-184DCD8F93D2}" srcOrd="3" destOrd="0" presId="urn:microsoft.com/office/officeart/2018/5/layout/IconLeafLabelList"/>
    <dgm:cxn modelId="{6F152FC5-9077-4033-85FF-D16C967FF974}" type="presParOf" srcId="{93B867F8-E414-414A-BCDD-B7991ED7A951}" destId="{F0140940-C0E8-49A1-976F-48717C8202D0}" srcOrd="4" destOrd="0" presId="urn:microsoft.com/office/officeart/2018/5/layout/IconLeafLabelList"/>
    <dgm:cxn modelId="{D46532F0-E904-4A4F-83DC-EDEC2201EDF5}" type="presParOf" srcId="{F0140940-C0E8-49A1-976F-48717C8202D0}" destId="{C32FBBF5-213C-421B-B8C0-BE7BBE2B72EA}" srcOrd="0" destOrd="0" presId="urn:microsoft.com/office/officeart/2018/5/layout/IconLeafLabelList"/>
    <dgm:cxn modelId="{B83B21F0-427A-4ADC-9304-8D80E930B688}" type="presParOf" srcId="{F0140940-C0E8-49A1-976F-48717C8202D0}" destId="{4E9B22D3-8B34-44BE-81C8-0C740EAC4B4C}" srcOrd="1" destOrd="0" presId="urn:microsoft.com/office/officeart/2018/5/layout/IconLeafLabelList"/>
    <dgm:cxn modelId="{4A0A01FE-9611-4522-AD72-22FC2B598C6A}" type="presParOf" srcId="{F0140940-C0E8-49A1-976F-48717C8202D0}" destId="{4A9B6D23-193C-47D3-934A-99926963E2A4}" srcOrd="2" destOrd="0" presId="urn:microsoft.com/office/officeart/2018/5/layout/IconLeafLabelList"/>
    <dgm:cxn modelId="{26D8459E-D95C-4CED-A0C4-8390A397F2A1}" type="presParOf" srcId="{F0140940-C0E8-49A1-976F-48717C8202D0}" destId="{0F11906B-5F98-4BB4-91AA-36CF9DA68DF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r>
            <a:rPr lang="en-US" dirty="0"/>
            <a:t>Firebase integration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D8213BC7-CE60-5642-87C6-385A937CD138}">
      <dgm:prSet/>
      <dgm:spPr/>
      <dgm:t>
        <a:bodyPr/>
        <a:lstStyle/>
        <a:p>
          <a:r>
            <a:rPr lang="hu-HU" dirty="0"/>
            <a:t>Új </a:t>
          </a:r>
          <a:r>
            <a:rPr lang="hu-HU" dirty="0" err="1"/>
            <a:t>scene</a:t>
          </a:r>
          <a:r>
            <a:rPr lang="hu-HU" dirty="0"/>
            <a:t> / étel hozzáadása</a:t>
          </a:r>
        </a:p>
      </dgm:t>
    </dgm:pt>
    <dgm:pt modelId="{EDC90E28-9FFF-7746-A24A-E19DDC835E46}" type="parTrans" cxnId="{5C6A215E-1194-C64D-BCE7-627B49C90189}">
      <dgm:prSet/>
      <dgm:spPr/>
      <dgm:t>
        <a:bodyPr/>
        <a:lstStyle/>
        <a:p>
          <a:endParaRPr lang="hu-HU"/>
        </a:p>
      </dgm:t>
    </dgm:pt>
    <dgm:pt modelId="{4E211CCE-00E7-164C-B64D-2432120039E2}" type="sibTrans" cxnId="{5C6A215E-1194-C64D-BCE7-627B49C90189}">
      <dgm:prSet/>
      <dgm:spPr/>
      <dgm:t>
        <a:bodyPr/>
        <a:lstStyle/>
        <a:p>
          <a:endParaRPr lang="hu-HU"/>
        </a:p>
      </dgm:t>
    </dgm:pt>
    <dgm:pt modelId="{E93C6CF5-F74F-F94D-8382-C6676364DA21}">
      <dgm:prSet/>
      <dgm:spPr/>
      <dgm:t>
        <a:bodyPr/>
        <a:lstStyle/>
        <a:p>
          <a:r>
            <a:rPr lang="hu-HU" dirty="0"/>
            <a:t>Főbb funkciók és működés</a:t>
          </a:r>
        </a:p>
      </dgm:t>
    </dgm:pt>
    <dgm:pt modelId="{A2F2B53A-AEA9-824A-9046-96616E57C202}" type="parTrans" cxnId="{C6464642-22B7-E749-B752-FC6E38F63A57}">
      <dgm:prSet/>
      <dgm:spPr/>
      <dgm:t>
        <a:bodyPr/>
        <a:lstStyle/>
        <a:p>
          <a:endParaRPr lang="hu-HU"/>
        </a:p>
      </dgm:t>
    </dgm:pt>
    <dgm:pt modelId="{55F97DCF-1B01-E548-A4A9-CAC154F33A25}" type="sibTrans" cxnId="{C6464642-22B7-E749-B752-FC6E38F63A57}">
      <dgm:prSet/>
      <dgm:spPr/>
      <dgm:t>
        <a:bodyPr/>
        <a:lstStyle/>
        <a:p>
          <a:endParaRPr lang="hu-HU"/>
        </a:p>
      </dgm:t>
    </dgm:pt>
    <dgm:pt modelId="{7777F328-D5F5-7C4F-B50B-BEB0C312E306}">
      <dgm:prSet/>
      <dgm:spPr/>
      <dgm:t>
        <a:bodyPr/>
        <a:lstStyle/>
        <a:p>
          <a:r>
            <a:rPr lang="hu-HU" dirty="0" err="1"/>
            <a:t>Unity</a:t>
          </a:r>
          <a:r>
            <a:rPr lang="hu-HU" dirty="0"/>
            <a:t> </a:t>
          </a:r>
          <a:r>
            <a:rPr lang="hu-HU" dirty="0" err="1"/>
            <a:t>Settings</a:t>
          </a:r>
          <a:endParaRPr lang="hu-HU" dirty="0"/>
        </a:p>
      </dgm:t>
    </dgm:pt>
    <dgm:pt modelId="{372C154C-800E-7741-BFFF-877946ECF0BE}" type="parTrans" cxnId="{6D77593B-8E94-E14B-B982-979BAB9923ED}">
      <dgm:prSet/>
      <dgm:spPr/>
      <dgm:t>
        <a:bodyPr/>
        <a:lstStyle/>
        <a:p>
          <a:endParaRPr lang="hu-HU"/>
        </a:p>
      </dgm:t>
    </dgm:pt>
    <dgm:pt modelId="{B7467003-5FE7-2F42-A8BF-9C9123856B13}" type="sibTrans" cxnId="{6D77593B-8E94-E14B-B982-979BAB9923ED}">
      <dgm:prSet/>
      <dgm:spPr/>
      <dgm:t>
        <a:bodyPr/>
        <a:lstStyle/>
        <a:p>
          <a:endParaRPr lang="hu-HU"/>
        </a:p>
      </dgm:t>
    </dgm:pt>
    <dgm:pt modelId="{3DDE64B9-7AAF-304C-B23A-13F7961E94FD}">
      <dgm:prSet/>
      <dgm:spPr/>
      <dgm:t>
        <a:bodyPr/>
        <a:lstStyle/>
        <a:p>
          <a:r>
            <a:rPr lang="hu-HU" dirty="0" err="1"/>
            <a:t>Unity</a:t>
          </a:r>
          <a:r>
            <a:rPr lang="hu-HU" dirty="0"/>
            <a:t> Building</a:t>
          </a:r>
        </a:p>
      </dgm:t>
    </dgm:pt>
    <dgm:pt modelId="{216F6484-1119-9841-8C49-8476E8186AAC}" type="parTrans" cxnId="{63C34ED9-484C-694B-BDAC-26B209C3C815}">
      <dgm:prSet/>
      <dgm:spPr/>
      <dgm:t>
        <a:bodyPr/>
        <a:lstStyle/>
        <a:p>
          <a:endParaRPr lang="hu-HU"/>
        </a:p>
      </dgm:t>
    </dgm:pt>
    <dgm:pt modelId="{7AE0F385-89EF-524A-9AE1-7597629EEAA5}" type="sibTrans" cxnId="{63C34ED9-484C-694B-BDAC-26B209C3C815}">
      <dgm:prSet/>
      <dgm:spPr/>
      <dgm:t>
        <a:bodyPr/>
        <a:lstStyle/>
        <a:p>
          <a:endParaRPr lang="hu-HU"/>
        </a:p>
      </dgm:t>
    </dgm:pt>
    <dgm:pt modelId="{8DA68DA1-4442-6C4E-9F1F-92EFC2D3F5B8}">
      <dgm:prSet/>
      <dgm:spPr/>
      <dgm:t>
        <a:bodyPr/>
        <a:lstStyle/>
        <a:p>
          <a:r>
            <a:rPr lang="hu-HU" dirty="0"/>
            <a:t>Google </a:t>
          </a:r>
          <a:r>
            <a:rPr lang="hu-HU" dirty="0" err="1"/>
            <a:t>analytics</a:t>
          </a:r>
          <a:endParaRPr lang="hu-HU" dirty="0"/>
        </a:p>
      </dgm:t>
    </dgm:pt>
    <dgm:pt modelId="{073A39AC-7C8F-2D43-BAD2-B90A277EE6CE}" type="parTrans" cxnId="{C45606F7-3210-FA4A-89A2-146C388519DA}">
      <dgm:prSet/>
      <dgm:spPr/>
    </dgm:pt>
    <dgm:pt modelId="{1F421FC7-D4F2-844B-8CCB-64E8DE7FD38C}" type="sibTrans" cxnId="{C45606F7-3210-FA4A-89A2-146C388519DA}">
      <dgm:prSet/>
      <dgm:spPr/>
    </dgm:pt>
    <dgm:pt modelId="{47B9B3CA-70AB-4929-9EFA-4EE714FA63FA}" type="pres">
      <dgm:prSet presAssocID="{7B62DEA7-9DCD-4B2E-9DC5-BE121C266AFD}" presName="vert0" presStyleCnt="0">
        <dgm:presLayoutVars>
          <dgm:dir/>
          <dgm:animOne val="branch"/>
          <dgm:animLvl val="lvl"/>
        </dgm:presLayoutVars>
      </dgm:prSet>
      <dgm:spPr/>
    </dgm:pt>
    <dgm:pt modelId="{24EE6F76-5066-7544-A4B5-A08A5C77DE08}" type="pres">
      <dgm:prSet presAssocID="{D8213BC7-CE60-5642-87C6-385A937CD138}" presName="thickLine" presStyleLbl="alignNode1" presStyleIdx="0" presStyleCnt="6"/>
      <dgm:spPr/>
    </dgm:pt>
    <dgm:pt modelId="{DAF15BA3-E76B-684D-8FAE-59009152FC02}" type="pres">
      <dgm:prSet presAssocID="{D8213BC7-CE60-5642-87C6-385A937CD138}" presName="horz1" presStyleCnt="0"/>
      <dgm:spPr/>
    </dgm:pt>
    <dgm:pt modelId="{3EA283E1-3BC0-594B-9F0A-322D864F57F2}" type="pres">
      <dgm:prSet presAssocID="{D8213BC7-CE60-5642-87C6-385A937CD138}" presName="tx1" presStyleLbl="revTx" presStyleIdx="0" presStyleCnt="6"/>
      <dgm:spPr/>
    </dgm:pt>
    <dgm:pt modelId="{DE1ECDD8-9FD8-BF4F-9289-4B588F87AC0C}" type="pres">
      <dgm:prSet presAssocID="{D8213BC7-CE60-5642-87C6-385A937CD138}" presName="vert1" presStyleCnt="0"/>
      <dgm:spPr/>
    </dgm:pt>
    <dgm:pt modelId="{FBF74173-883A-B848-90A0-F98B36735348}" type="pres">
      <dgm:prSet presAssocID="{E93C6CF5-F74F-F94D-8382-C6676364DA21}" presName="thickLine" presStyleLbl="alignNode1" presStyleIdx="1" presStyleCnt="6"/>
      <dgm:spPr/>
    </dgm:pt>
    <dgm:pt modelId="{E428F2D3-8231-CC49-91E7-6BD3B80C14D6}" type="pres">
      <dgm:prSet presAssocID="{E93C6CF5-F74F-F94D-8382-C6676364DA21}" presName="horz1" presStyleCnt="0"/>
      <dgm:spPr/>
    </dgm:pt>
    <dgm:pt modelId="{079F4D06-DD0C-7241-83D1-E55871A27B82}" type="pres">
      <dgm:prSet presAssocID="{E93C6CF5-F74F-F94D-8382-C6676364DA21}" presName="tx1" presStyleLbl="revTx" presStyleIdx="1" presStyleCnt="6"/>
      <dgm:spPr/>
    </dgm:pt>
    <dgm:pt modelId="{2B4F0C4D-7723-9349-9418-24997E82D8F6}" type="pres">
      <dgm:prSet presAssocID="{E93C6CF5-F74F-F94D-8382-C6676364DA21}" presName="vert1" presStyleCnt="0"/>
      <dgm:spPr/>
    </dgm:pt>
    <dgm:pt modelId="{7CAA53F5-23D3-A442-8158-93D8086C73F1}" type="pres">
      <dgm:prSet presAssocID="{7777F328-D5F5-7C4F-B50B-BEB0C312E306}" presName="thickLine" presStyleLbl="alignNode1" presStyleIdx="2" presStyleCnt="6"/>
      <dgm:spPr/>
    </dgm:pt>
    <dgm:pt modelId="{B1DFC7A3-EF01-594D-A9C5-F9D58B6B89EA}" type="pres">
      <dgm:prSet presAssocID="{7777F328-D5F5-7C4F-B50B-BEB0C312E306}" presName="horz1" presStyleCnt="0"/>
      <dgm:spPr/>
    </dgm:pt>
    <dgm:pt modelId="{93DF5659-1B69-E947-BDE7-5F5BB0FB3CC3}" type="pres">
      <dgm:prSet presAssocID="{7777F328-D5F5-7C4F-B50B-BEB0C312E306}" presName="tx1" presStyleLbl="revTx" presStyleIdx="2" presStyleCnt="6"/>
      <dgm:spPr/>
    </dgm:pt>
    <dgm:pt modelId="{240E41F6-13C6-8148-AE90-B65CCEB46705}" type="pres">
      <dgm:prSet presAssocID="{7777F328-D5F5-7C4F-B50B-BEB0C312E306}" presName="vert1" presStyleCnt="0"/>
      <dgm:spPr/>
    </dgm:pt>
    <dgm:pt modelId="{710480B2-0C77-1647-9DEB-9F0877CFA105}" type="pres">
      <dgm:prSet presAssocID="{3DDE64B9-7AAF-304C-B23A-13F7961E94FD}" presName="thickLine" presStyleLbl="alignNode1" presStyleIdx="3" presStyleCnt="6"/>
      <dgm:spPr/>
    </dgm:pt>
    <dgm:pt modelId="{39F0C8FC-376A-1A47-937D-5A5F5E8E3C5C}" type="pres">
      <dgm:prSet presAssocID="{3DDE64B9-7AAF-304C-B23A-13F7961E94FD}" presName="horz1" presStyleCnt="0"/>
      <dgm:spPr/>
    </dgm:pt>
    <dgm:pt modelId="{863FB9E8-4E70-BE4D-850B-7F18426F81D8}" type="pres">
      <dgm:prSet presAssocID="{3DDE64B9-7AAF-304C-B23A-13F7961E94FD}" presName="tx1" presStyleLbl="revTx" presStyleIdx="3" presStyleCnt="6"/>
      <dgm:spPr/>
    </dgm:pt>
    <dgm:pt modelId="{AB40043C-4D0B-134E-B8BF-A79A3D31BECA}" type="pres">
      <dgm:prSet presAssocID="{3DDE64B9-7AAF-304C-B23A-13F7961E94FD}" presName="vert1" presStyleCnt="0"/>
      <dgm:spPr/>
    </dgm:pt>
    <dgm:pt modelId="{4FB65AFD-10E7-4EE0-BFF0-C75D7F7FF172}" type="pres">
      <dgm:prSet presAssocID="{4D7D34C7-9466-4514-BF51-7396C17436B5}" presName="thickLine" presStyleLbl="alignNode1" presStyleIdx="4" presStyleCnt="6"/>
      <dgm:spPr/>
    </dgm:pt>
    <dgm:pt modelId="{CB66DBED-1D9B-4E0C-B89E-EE4E093AAED0}" type="pres">
      <dgm:prSet presAssocID="{4D7D34C7-9466-4514-BF51-7396C17436B5}" presName="horz1" presStyleCnt="0"/>
      <dgm:spPr/>
    </dgm:pt>
    <dgm:pt modelId="{A3D4FFE6-9463-42FF-8AE7-F10A220EB313}" type="pres">
      <dgm:prSet presAssocID="{4D7D34C7-9466-4514-BF51-7396C17436B5}" presName="tx1" presStyleLbl="revTx" presStyleIdx="4" presStyleCnt="6"/>
      <dgm:spPr/>
    </dgm:pt>
    <dgm:pt modelId="{E9D66C26-14C8-4B2B-9F3A-C7252835459C}" type="pres">
      <dgm:prSet presAssocID="{4D7D34C7-9466-4514-BF51-7396C17436B5}" presName="vert1" presStyleCnt="0"/>
      <dgm:spPr/>
    </dgm:pt>
    <dgm:pt modelId="{A222F017-EECA-3D40-A0B5-4F6410FBE00D}" type="pres">
      <dgm:prSet presAssocID="{8DA68DA1-4442-6C4E-9F1F-92EFC2D3F5B8}" presName="thickLine" presStyleLbl="alignNode1" presStyleIdx="5" presStyleCnt="6"/>
      <dgm:spPr/>
    </dgm:pt>
    <dgm:pt modelId="{9F89B800-971C-D140-BB9D-AAAB4E35E6DE}" type="pres">
      <dgm:prSet presAssocID="{8DA68DA1-4442-6C4E-9F1F-92EFC2D3F5B8}" presName="horz1" presStyleCnt="0"/>
      <dgm:spPr/>
    </dgm:pt>
    <dgm:pt modelId="{CD48B79A-2C66-0744-9076-4A864281CFD3}" type="pres">
      <dgm:prSet presAssocID="{8DA68DA1-4442-6C4E-9F1F-92EFC2D3F5B8}" presName="tx1" presStyleLbl="revTx" presStyleIdx="5" presStyleCnt="6"/>
      <dgm:spPr/>
    </dgm:pt>
    <dgm:pt modelId="{221FF27A-5D39-B443-9B15-658E65E68127}" type="pres">
      <dgm:prSet presAssocID="{8DA68DA1-4442-6C4E-9F1F-92EFC2D3F5B8}" presName="vert1" presStyleCnt="0"/>
      <dgm:spPr/>
    </dgm:pt>
  </dgm:ptLst>
  <dgm:cxnLst>
    <dgm:cxn modelId="{78B41E1A-44D9-4145-9BC8-BCA3720C50B5}" type="presOf" srcId="{7B62DEA7-9DCD-4B2E-9DC5-BE121C266AFD}" destId="{47B9B3CA-70AB-4929-9EFA-4EE714FA63FA}" srcOrd="0" destOrd="0" presId="urn:microsoft.com/office/officeart/2008/layout/LinedList"/>
    <dgm:cxn modelId="{7EEBEB1B-497E-4365-84F9-FBB75D7759E5}" srcId="{7B62DEA7-9DCD-4B2E-9DC5-BE121C266AFD}" destId="{4D7D34C7-9466-4514-BF51-7396C17436B5}" srcOrd="4" destOrd="0" parTransId="{37DD6CE0-C2AA-4EB6-9E7D-14AED2127C40}" sibTransId="{483498F9-A0C2-4668-85AB-D8E6E254F73B}"/>
    <dgm:cxn modelId="{5B9F2435-40F3-2547-9E5A-2F530B9D0EF1}" type="presOf" srcId="{D8213BC7-CE60-5642-87C6-385A937CD138}" destId="{3EA283E1-3BC0-594B-9F0A-322D864F57F2}" srcOrd="0" destOrd="0" presId="urn:microsoft.com/office/officeart/2008/layout/LinedList"/>
    <dgm:cxn modelId="{6D77593B-8E94-E14B-B982-979BAB9923ED}" srcId="{7B62DEA7-9DCD-4B2E-9DC5-BE121C266AFD}" destId="{7777F328-D5F5-7C4F-B50B-BEB0C312E306}" srcOrd="2" destOrd="0" parTransId="{372C154C-800E-7741-BFFF-877946ECF0BE}" sibTransId="{B7467003-5FE7-2F42-A8BF-9C9123856B13}"/>
    <dgm:cxn modelId="{C6464642-22B7-E749-B752-FC6E38F63A57}" srcId="{7B62DEA7-9DCD-4B2E-9DC5-BE121C266AFD}" destId="{E93C6CF5-F74F-F94D-8382-C6676364DA21}" srcOrd="1" destOrd="0" parTransId="{A2F2B53A-AEA9-824A-9046-96616E57C202}" sibTransId="{55F97DCF-1B01-E548-A4A9-CAC154F33A25}"/>
    <dgm:cxn modelId="{4359A745-C2B2-9846-A470-EDF15587423D}" type="presOf" srcId="{7777F328-D5F5-7C4F-B50B-BEB0C312E306}" destId="{93DF5659-1B69-E947-BDE7-5F5BB0FB3CC3}" srcOrd="0" destOrd="0" presId="urn:microsoft.com/office/officeart/2008/layout/LinedList"/>
    <dgm:cxn modelId="{5C6A215E-1194-C64D-BCE7-627B49C90189}" srcId="{7B62DEA7-9DCD-4B2E-9DC5-BE121C266AFD}" destId="{D8213BC7-CE60-5642-87C6-385A937CD138}" srcOrd="0" destOrd="0" parTransId="{EDC90E28-9FFF-7746-A24A-E19DDC835E46}" sibTransId="{4E211CCE-00E7-164C-B64D-2432120039E2}"/>
    <dgm:cxn modelId="{94163D5E-935E-8645-94CC-5D41C0E8AE06}" type="presOf" srcId="{E93C6CF5-F74F-F94D-8382-C6676364DA21}" destId="{079F4D06-DD0C-7241-83D1-E55871A27B82}" srcOrd="0" destOrd="0" presId="urn:microsoft.com/office/officeart/2008/layout/LinedList"/>
    <dgm:cxn modelId="{A6BF9D7C-335B-1346-9905-9903B15AE0BA}" type="presOf" srcId="{3DDE64B9-7AAF-304C-B23A-13F7961E94FD}" destId="{863FB9E8-4E70-BE4D-850B-7F18426F81D8}" srcOrd="0" destOrd="0" presId="urn:microsoft.com/office/officeart/2008/layout/LinedList"/>
    <dgm:cxn modelId="{A0651C8F-E250-324D-8BD5-7F31B2FAB6A6}" type="presOf" srcId="{4D7D34C7-9466-4514-BF51-7396C17436B5}" destId="{A3D4FFE6-9463-42FF-8AE7-F10A220EB313}" srcOrd="0" destOrd="0" presId="urn:microsoft.com/office/officeart/2008/layout/LinedList"/>
    <dgm:cxn modelId="{3167EDD6-7217-6346-8E67-E9964C0E48C9}" type="presOf" srcId="{8DA68DA1-4442-6C4E-9F1F-92EFC2D3F5B8}" destId="{CD48B79A-2C66-0744-9076-4A864281CFD3}" srcOrd="0" destOrd="0" presId="urn:microsoft.com/office/officeart/2008/layout/LinedList"/>
    <dgm:cxn modelId="{63C34ED9-484C-694B-BDAC-26B209C3C815}" srcId="{7B62DEA7-9DCD-4B2E-9DC5-BE121C266AFD}" destId="{3DDE64B9-7AAF-304C-B23A-13F7961E94FD}" srcOrd="3" destOrd="0" parTransId="{216F6484-1119-9841-8C49-8476E8186AAC}" sibTransId="{7AE0F385-89EF-524A-9AE1-7597629EEAA5}"/>
    <dgm:cxn modelId="{C45606F7-3210-FA4A-89A2-146C388519DA}" srcId="{7B62DEA7-9DCD-4B2E-9DC5-BE121C266AFD}" destId="{8DA68DA1-4442-6C4E-9F1F-92EFC2D3F5B8}" srcOrd="5" destOrd="0" parTransId="{073A39AC-7C8F-2D43-BAD2-B90A277EE6CE}" sibTransId="{1F421FC7-D4F2-844B-8CCB-64E8DE7FD38C}"/>
    <dgm:cxn modelId="{4666E9CE-02B6-5140-B7B0-7F367D6F1ED7}" type="presParOf" srcId="{47B9B3CA-70AB-4929-9EFA-4EE714FA63FA}" destId="{24EE6F76-5066-7544-A4B5-A08A5C77DE08}" srcOrd="0" destOrd="0" presId="urn:microsoft.com/office/officeart/2008/layout/LinedList"/>
    <dgm:cxn modelId="{8D751A75-8C77-9F4A-9F32-B7C19806F318}" type="presParOf" srcId="{47B9B3CA-70AB-4929-9EFA-4EE714FA63FA}" destId="{DAF15BA3-E76B-684D-8FAE-59009152FC02}" srcOrd="1" destOrd="0" presId="urn:microsoft.com/office/officeart/2008/layout/LinedList"/>
    <dgm:cxn modelId="{D11E0F0A-55E6-384D-8DE9-78A558677FDC}" type="presParOf" srcId="{DAF15BA3-E76B-684D-8FAE-59009152FC02}" destId="{3EA283E1-3BC0-594B-9F0A-322D864F57F2}" srcOrd="0" destOrd="0" presId="urn:microsoft.com/office/officeart/2008/layout/LinedList"/>
    <dgm:cxn modelId="{4755AA63-E51B-744C-945D-5D8AFE3C9944}" type="presParOf" srcId="{DAF15BA3-E76B-684D-8FAE-59009152FC02}" destId="{DE1ECDD8-9FD8-BF4F-9289-4B588F87AC0C}" srcOrd="1" destOrd="0" presId="urn:microsoft.com/office/officeart/2008/layout/LinedList"/>
    <dgm:cxn modelId="{E43C4BD0-BBBE-884A-B696-DDF3C4AEDD67}" type="presParOf" srcId="{47B9B3CA-70AB-4929-9EFA-4EE714FA63FA}" destId="{FBF74173-883A-B848-90A0-F98B36735348}" srcOrd="2" destOrd="0" presId="urn:microsoft.com/office/officeart/2008/layout/LinedList"/>
    <dgm:cxn modelId="{C1F0BCBD-299C-0844-B2E5-834E5F9466BD}" type="presParOf" srcId="{47B9B3CA-70AB-4929-9EFA-4EE714FA63FA}" destId="{E428F2D3-8231-CC49-91E7-6BD3B80C14D6}" srcOrd="3" destOrd="0" presId="urn:microsoft.com/office/officeart/2008/layout/LinedList"/>
    <dgm:cxn modelId="{D4856BEB-8732-8046-BF3D-76C1303B9FBE}" type="presParOf" srcId="{E428F2D3-8231-CC49-91E7-6BD3B80C14D6}" destId="{079F4D06-DD0C-7241-83D1-E55871A27B82}" srcOrd="0" destOrd="0" presId="urn:microsoft.com/office/officeart/2008/layout/LinedList"/>
    <dgm:cxn modelId="{EFF668AB-E69E-6849-8525-95B8557B05D7}" type="presParOf" srcId="{E428F2D3-8231-CC49-91E7-6BD3B80C14D6}" destId="{2B4F0C4D-7723-9349-9418-24997E82D8F6}" srcOrd="1" destOrd="0" presId="urn:microsoft.com/office/officeart/2008/layout/LinedList"/>
    <dgm:cxn modelId="{7FB69BE2-B3CB-294B-BF23-4A9E744243C3}" type="presParOf" srcId="{47B9B3CA-70AB-4929-9EFA-4EE714FA63FA}" destId="{7CAA53F5-23D3-A442-8158-93D8086C73F1}" srcOrd="4" destOrd="0" presId="urn:microsoft.com/office/officeart/2008/layout/LinedList"/>
    <dgm:cxn modelId="{511C8290-ACEF-1248-987C-62E0AF70925D}" type="presParOf" srcId="{47B9B3CA-70AB-4929-9EFA-4EE714FA63FA}" destId="{B1DFC7A3-EF01-594D-A9C5-F9D58B6B89EA}" srcOrd="5" destOrd="0" presId="urn:microsoft.com/office/officeart/2008/layout/LinedList"/>
    <dgm:cxn modelId="{BB0CD769-3BD1-8849-9CCE-3B5AAC6E02FA}" type="presParOf" srcId="{B1DFC7A3-EF01-594D-A9C5-F9D58B6B89EA}" destId="{93DF5659-1B69-E947-BDE7-5F5BB0FB3CC3}" srcOrd="0" destOrd="0" presId="urn:microsoft.com/office/officeart/2008/layout/LinedList"/>
    <dgm:cxn modelId="{F252AAEF-083E-8C47-B986-829DE20D0ABE}" type="presParOf" srcId="{B1DFC7A3-EF01-594D-A9C5-F9D58B6B89EA}" destId="{240E41F6-13C6-8148-AE90-B65CCEB46705}" srcOrd="1" destOrd="0" presId="urn:microsoft.com/office/officeart/2008/layout/LinedList"/>
    <dgm:cxn modelId="{C2F13CD0-D74A-FB4C-8EB9-1FB8C1AD5459}" type="presParOf" srcId="{47B9B3CA-70AB-4929-9EFA-4EE714FA63FA}" destId="{710480B2-0C77-1647-9DEB-9F0877CFA105}" srcOrd="6" destOrd="0" presId="urn:microsoft.com/office/officeart/2008/layout/LinedList"/>
    <dgm:cxn modelId="{806963F4-1613-9B49-9167-32E645633C46}" type="presParOf" srcId="{47B9B3CA-70AB-4929-9EFA-4EE714FA63FA}" destId="{39F0C8FC-376A-1A47-937D-5A5F5E8E3C5C}" srcOrd="7" destOrd="0" presId="urn:microsoft.com/office/officeart/2008/layout/LinedList"/>
    <dgm:cxn modelId="{3BE95D7B-9096-2D42-B9A4-5A5B8D649375}" type="presParOf" srcId="{39F0C8FC-376A-1A47-937D-5A5F5E8E3C5C}" destId="{863FB9E8-4E70-BE4D-850B-7F18426F81D8}" srcOrd="0" destOrd="0" presId="urn:microsoft.com/office/officeart/2008/layout/LinedList"/>
    <dgm:cxn modelId="{7EEFEABD-5CE6-534A-96EA-CC3C97D2B96A}" type="presParOf" srcId="{39F0C8FC-376A-1A47-937D-5A5F5E8E3C5C}" destId="{AB40043C-4D0B-134E-B8BF-A79A3D31BECA}" srcOrd="1" destOrd="0" presId="urn:microsoft.com/office/officeart/2008/layout/LinedList"/>
    <dgm:cxn modelId="{60AB981A-05AA-2E47-B3F8-9C2953A4C1DA}" type="presParOf" srcId="{47B9B3CA-70AB-4929-9EFA-4EE714FA63FA}" destId="{4FB65AFD-10E7-4EE0-BFF0-C75D7F7FF172}" srcOrd="8" destOrd="0" presId="urn:microsoft.com/office/officeart/2008/layout/LinedList"/>
    <dgm:cxn modelId="{B8674E7A-349F-1542-8E65-1714085FF462}" type="presParOf" srcId="{47B9B3CA-70AB-4929-9EFA-4EE714FA63FA}" destId="{CB66DBED-1D9B-4E0C-B89E-EE4E093AAED0}" srcOrd="9" destOrd="0" presId="urn:microsoft.com/office/officeart/2008/layout/LinedList"/>
    <dgm:cxn modelId="{56975BC8-7ED8-C84F-8DAB-E3776FAAA821}" type="presParOf" srcId="{CB66DBED-1D9B-4E0C-B89E-EE4E093AAED0}" destId="{A3D4FFE6-9463-42FF-8AE7-F10A220EB313}" srcOrd="0" destOrd="0" presId="urn:microsoft.com/office/officeart/2008/layout/LinedList"/>
    <dgm:cxn modelId="{53F5DBB0-F18D-6D40-9C0D-1B25403806CD}" type="presParOf" srcId="{CB66DBED-1D9B-4E0C-B89E-EE4E093AAED0}" destId="{E9D66C26-14C8-4B2B-9F3A-C7252835459C}" srcOrd="1" destOrd="0" presId="urn:microsoft.com/office/officeart/2008/layout/LinedList"/>
    <dgm:cxn modelId="{474107B4-3308-084C-92BB-54D68505A865}" type="presParOf" srcId="{47B9B3CA-70AB-4929-9EFA-4EE714FA63FA}" destId="{A222F017-EECA-3D40-A0B5-4F6410FBE00D}" srcOrd="10" destOrd="0" presId="urn:microsoft.com/office/officeart/2008/layout/LinedList"/>
    <dgm:cxn modelId="{E16AE85F-1928-374F-81FA-B35E8C89217E}" type="presParOf" srcId="{47B9B3CA-70AB-4929-9EFA-4EE714FA63FA}" destId="{9F89B800-971C-D140-BB9D-AAAB4E35E6DE}" srcOrd="11" destOrd="0" presId="urn:microsoft.com/office/officeart/2008/layout/LinedList"/>
    <dgm:cxn modelId="{7B804905-50C5-A54C-9586-1FE13033CBF5}" type="presParOf" srcId="{9F89B800-971C-D140-BB9D-AAAB4E35E6DE}" destId="{CD48B79A-2C66-0744-9076-4A864281CFD3}" srcOrd="0" destOrd="0" presId="urn:microsoft.com/office/officeart/2008/layout/LinedList"/>
    <dgm:cxn modelId="{7F1021F5-6832-0B43-9F93-C5B3387B2D5F}" type="presParOf" srcId="{9F89B800-971C-D140-BB9D-AAAB4E35E6DE}" destId="{221FF27A-5D39-B443-9B15-658E65E681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r>
            <a:rPr lang="en-US" dirty="0"/>
            <a:t>New recipes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r>
            <a:rPr lang="en-US" dirty="0"/>
            <a:t>Distributing </a:t>
          </a:r>
          <a:r>
            <a:rPr lang="en-US" dirty="0" err="1"/>
            <a:t>apk</a:t>
          </a:r>
          <a:endParaRPr lang="en-US" dirty="0"/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3892BDF-B09A-4745-BECE-9AB8D3C416EE}">
      <dgm:prSet/>
      <dgm:spPr/>
      <dgm:t>
        <a:bodyPr anchor="ctr"/>
        <a:lstStyle/>
        <a:p>
          <a:r>
            <a:rPr lang="en-US" dirty="0"/>
            <a:t>Live testing</a:t>
          </a:r>
        </a:p>
      </dgm:t>
    </dgm:pt>
    <dgm:pt modelId="{D0FE2400-D5A1-46EF-A469-1765CE1F7097}" type="parTrans" cxnId="{F78BF3ED-9303-4C09-A893-9F38C627CC70}">
      <dgm:prSet/>
      <dgm:spPr/>
      <dgm:t>
        <a:bodyPr/>
        <a:lstStyle/>
        <a:p>
          <a:endParaRPr lang="en-US"/>
        </a:p>
      </dgm:t>
    </dgm:pt>
    <dgm:pt modelId="{2193CEFF-C63A-44F4-AEEE-03697A2CD16C}" type="sibTrans" cxnId="{F78BF3ED-9303-4C09-A893-9F38C627CC70}">
      <dgm:prSet/>
      <dgm:spPr/>
      <dgm:t>
        <a:bodyPr/>
        <a:lstStyle/>
        <a:p>
          <a:endParaRPr lang="en-US"/>
        </a:p>
      </dgm:t>
    </dgm:pt>
    <dgm:pt modelId="{47B9B3CA-70AB-4929-9EFA-4EE714FA63FA}" type="pres">
      <dgm:prSet presAssocID="{7B62DEA7-9DCD-4B2E-9DC5-BE121C266AFD}" presName="vert0" presStyleCnt="0">
        <dgm:presLayoutVars>
          <dgm:dir/>
          <dgm:animOne val="branch"/>
          <dgm:animLvl val="lvl"/>
        </dgm:presLayoutVars>
      </dgm:prSet>
      <dgm:spPr/>
    </dgm:pt>
    <dgm:pt modelId="{7168807F-3CA4-4C94-BD41-3B193EAF6C3C}" type="pres">
      <dgm:prSet presAssocID="{41CDB9B8-E81E-41E7-AE89-8F6EDFC88D92}" presName="thickLine" presStyleLbl="alignNode1" presStyleIdx="0" presStyleCnt="3"/>
      <dgm:spPr/>
    </dgm:pt>
    <dgm:pt modelId="{ECB2E561-464B-4E56-AD84-FE22C0855BCA}" type="pres">
      <dgm:prSet presAssocID="{41CDB9B8-E81E-41E7-AE89-8F6EDFC88D92}" presName="horz1" presStyleCnt="0"/>
      <dgm:spPr/>
    </dgm:pt>
    <dgm:pt modelId="{7D99AE39-068E-4FCE-A18F-CE6B2F9DA9F2}" type="pres">
      <dgm:prSet presAssocID="{41CDB9B8-E81E-41E7-AE89-8F6EDFC88D92}" presName="tx1" presStyleLbl="revTx" presStyleIdx="0" presStyleCnt="3"/>
      <dgm:spPr/>
    </dgm:pt>
    <dgm:pt modelId="{B33295B0-7A40-493D-AA84-8A11A0E8CCFD}" type="pres">
      <dgm:prSet presAssocID="{41CDB9B8-E81E-41E7-AE89-8F6EDFC88D92}" presName="vert1" presStyleCnt="0"/>
      <dgm:spPr/>
    </dgm:pt>
    <dgm:pt modelId="{4FB65AFD-10E7-4EE0-BFF0-C75D7F7FF172}" type="pres">
      <dgm:prSet presAssocID="{4D7D34C7-9466-4514-BF51-7396C17436B5}" presName="thickLine" presStyleLbl="alignNode1" presStyleIdx="1" presStyleCnt="3"/>
      <dgm:spPr/>
    </dgm:pt>
    <dgm:pt modelId="{CB66DBED-1D9B-4E0C-B89E-EE4E093AAED0}" type="pres">
      <dgm:prSet presAssocID="{4D7D34C7-9466-4514-BF51-7396C17436B5}" presName="horz1" presStyleCnt="0"/>
      <dgm:spPr/>
    </dgm:pt>
    <dgm:pt modelId="{A3D4FFE6-9463-42FF-8AE7-F10A220EB313}" type="pres">
      <dgm:prSet presAssocID="{4D7D34C7-9466-4514-BF51-7396C17436B5}" presName="tx1" presStyleLbl="revTx" presStyleIdx="1" presStyleCnt="3"/>
      <dgm:spPr/>
    </dgm:pt>
    <dgm:pt modelId="{E9D66C26-14C8-4B2B-9F3A-C7252835459C}" type="pres">
      <dgm:prSet presAssocID="{4D7D34C7-9466-4514-BF51-7396C17436B5}" presName="vert1" presStyleCnt="0"/>
      <dgm:spPr/>
    </dgm:pt>
    <dgm:pt modelId="{FEEFA876-0EEC-41BD-A82B-2A34AEE10251}" type="pres">
      <dgm:prSet presAssocID="{83892BDF-B09A-4745-BECE-9AB8D3C416EE}" presName="thickLine" presStyleLbl="alignNode1" presStyleIdx="2" presStyleCnt="3"/>
      <dgm:spPr/>
    </dgm:pt>
    <dgm:pt modelId="{D7F5C654-3AE5-4CEB-9F59-16C83BA0B3A1}" type="pres">
      <dgm:prSet presAssocID="{83892BDF-B09A-4745-BECE-9AB8D3C416EE}" presName="horz1" presStyleCnt="0"/>
      <dgm:spPr/>
    </dgm:pt>
    <dgm:pt modelId="{E9EC7188-6540-48B2-8DA1-ED4C2DE3E22C}" type="pres">
      <dgm:prSet presAssocID="{83892BDF-B09A-4745-BECE-9AB8D3C416EE}" presName="tx1" presStyleLbl="revTx" presStyleIdx="2" presStyleCnt="3"/>
      <dgm:spPr/>
    </dgm:pt>
    <dgm:pt modelId="{0EF93F45-BCB2-4012-AA2B-3F85BE93D8FA}" type="pres">
      <dgm:prSet presAssocID="{83892BDF-B09A-4745-BECE-9AB8D3C416EE}" presName="vert1" presStyleCnt="0"/>
      <dgm:spPr/>
    </dgm:pt>
  </dgm:ptLst>
  <dgm:cxnLst>
    <dgm:cxn modelId="{78B41E1A-44D9-4145-9BC8-BCA3720C50B5}" type="presOf" srcId="{7B62DEA7-9DCD-4B2E-9DC5-BE121C266AFD}" destId="{47B9B3CA-70AB-4929-9EFA-4EE714FA63FA}" srcOrd="0" destOrd="0" presId="urn:microsoft.com/office/officeart/2008/layout/Lined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A3066C26-784E-4E6E-ABF8-F69A1EF6E68F}" type="presOf" srcId="{4D7D34C7-9466-4514-BF51-7396C17436B5}" destId="{A3D4FFE6-9463-42FF-8AE7-F10A220EB313}" srcOrd="0" destOrd="0" presId="urn:microsoft.com/office/officeart/2008/layout/Lined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29C1FA4F-EB1A-4634-B778-39351F7C9C83}" type="presOf" srcId="{41CDB9B8-E81E-41E7-AE89-8F6EDFC88D92}" destId="{7D99AE39-068E-4FCE-A18F-CE6B2F9DA9F2}" srcOrd="0" destOrd="0" presId="urn:microsoft.com/office/officeart/2008/layout/LinedList"/>
    <dgm:cxn modelId="{9DC6AC57-DDF3-4957-9483-A32C608E7427}" type="presOf" srcId="{83892BDF-B09A-4745-BECE-9AB8D3C416EE}" destId="{E9EC7188-6540-48B2-8DA1-ED4C2DE3E22C}" srcOrd="0" destOrd="0" presId="urn:microsoft.com/office/officeart/2008/layout/LinedList"/>
    <dgm:cxn modelId="{F78BF3ED-9303-4C09-A893-9F38C627CC70}" srcId="{7B62DEA7-9DCD-4B2E-9DC5-BE121C266AFD}" destId="{83892BDF-B09A-4745-BECE-9AB8D3C416EE}" srcOrd="2" destOrd="0" parTransId="{D0FE2400-D5A1-46EF-A469-1765CE1F7097}" sibTransId="{2193CEFF-C63A-44F4-AEEE-03697A2CD16C}"/>
    <dgm:cxn modelId="{535152A7-FF72-41E4-868D-5EE947DA450D}" type="presParOf" srcId="{47B9B3CA-70AB-4929-9EFA-4EE714FA63FA}" destId="{7168807F-3CA4-4C94-BD41-3B193EAF6C3C}" srcOrd="0" destOrd="0" presId="urn:microsoft.com/office/officeart/2008/layout/LinedList"/>
    <dgm:cxn modelId="{9C9A87D1-FCEF-46C3-A3C8-E028FD950159}" type="presParOf" srcId="{47B9B3CA-70AB-4929-9EFA-4EE714FA63FA}" destId="{ECB2E561-464B-4E56-AD84-FE22C0855BCA}" srcOrd="1" destOrd="0" presId="urn:microsoft.com/office/officeart/2008/layout/LinedList"/>
    <dgm:cxn modelId="{D792E352-1177-4B54-9588-2EB0B41E9D53}" type="presParOf" srcId="{ECB2E561-464B-4E56-AD84-FE22C0855BCA}" destId="{7D99AE39-068E-4FCE-A18F-CE6B2F9DA9F2}" srcOrd="0" destOrd="0" presId="urn:microsoft.com/office/officeart/2008/layout/LinedList"/>
    <dgm:cxn modelId="{43DA8881-BBAC-4977-BA74-95E82FD70138}" type="presParOf" srcId="{ECB2E561-464B-4E56-AD84-FE22C0855BCA}" destId="{B33295B0-7A40-493D-AA84-8A11A0E8CCFD}" srcOrd="1" destOrd="0" presId="urn:microsoft.com/office/officeart/2008/layout/LinedList"/>
    <dgm:cxn modelId="{68039836-D237-4870-B093-380AB764E7F7}" type="presParOf" srcId="{47B9B3CA-70AB-4929-9EFA-4EE714FA63FA}" destId="{4FB65AFD-10E7-4EE0-BFF0-C75D7F7FF172}" srcOrd="2" destOrd="0" presId="urn:microsoft.com/office/officeart/2008/layout/LinedList"/>
    <dgm:cxn modelId="{133C1F76-0F05-4C75-8C83-F1F6F3F517FD}" type="presParOf" srcId="{47B9B3CA-70AB-4929-9EFA-4EE714FA63FA}" destId="{CB66DBED-1D9B-4E0C-B89E-EE4E093AAED0}" srcOrd="3" destOrd="0" presId="urn:microsoft.com/office/officeart/2008/layout/LinedList"/>
    <dgm:cxn modelId="{40D6E0D6-974A-4F53-8DF0-BE304A42220C}" type="presParOf" srcId="{CB66DBED-1D9B-4E0C-B89E-EE4E093AAED0}" destId="{A3D4FFE6-9463-42FF-8AE7-F10A220EB313}" srcOrd="0" destOrd="0" presId="urn:microsoft.com/office/officeart/2008/layout/LinedList"/>
    <dgm:cxn modelId="{39794880-10F4-4725-AC82-F2E8DBFFE4C3}" type="presParOf" srcId="{CB66DBED-1D9B-4E0C-B89E-EE4E093AAED0}" destId="{E9D66C26-14C8-4B2B-9F3A-C7252835459C}" srcOrd="1" destOrd="0" presId="urn:microsoft.com/office/officeart/2008/layout/LinedList"/>
    <dgm:cxn modelId="{83D2FC69-5166-4030-BE89-EFE127922317}" type="presParOf" srcId="{47B9B3CA-70AB-4929-9EFA-4EE714FA63FA}" destId="{FEEFA876-0EEC-41BD-A82B-2A34AEE10251}" srcOrd="4" destOrd="0" presId="urn:microsoft.com/office/officeart/2008/layout/LinedList"/>
    <dgm:cxn modelId="{2436CE4F-3716-4CFB-9352-BAF355C03EE7}" type="presParOf" srcId="{47B9B3CA-70AB-4929-9EFA-4EE714FA63FA}" destId="{D7F5C654-3AE5-4CEB-9F59-16C83BA0B3A1}" srcOrd="5" destOrd="0" presId="urn:microsoft.com/office/officeart/2008/layout/LinedList"/>
    <dgm:cxn modelId="{C0B61D84-31EC-4C8F-9668-CD5913BA4C94}" type="presParOf" srcId="{D7F5C654-3AE5-4CEB-9F59-16C83BA0B3A1}" destId="{E9EC7188-6540-48B2-8DA1-ED4C2DE3E22C}" srcOrd="0" destOrd="0" presId="urn:microsoft.com/office/officeart/2008/layout/LinedList"/>
    <dgm:cxn modelId="{744087D8-54C0-441D-8C54-8B84B3323417}" type="presParOf" srcId="{D7F5C654-3AE5-4CEB-9F59-16C83BA0B3A1}" destId="{0EF93F45-BCB2-4012-AA2B-3F85BE93D8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5985A-9606-43AA-8138-2D327AB02668}">
      <dsp:nvSpPr>
        <dsp:cNvPr id="0" name=""/>
        <dsp:cNvSpPr/>
      </dsp:nvSpPr>
      <dsp:spPr>
        <a:xfrm>
          <a:off x="616949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CEDD4-E5C1-43A5-981B-D469441843FA}">
      <dsp:nvSpPr>
        <dsp:cNvPr id="0" name=""/>
        <dsp:cNvSpPr/>
      </dsp:nvSpPr>
      <dsp:spPr>
        <a:xfrm>
          <a:off x="1004512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7435-4EFB-470B-981F-DF49CDB430CC}">
      <dsp:nvSpPr>
        <dsp:cNvPr id="0" name=""/>
        <dsp:cNvSpPr/>
      </dsp:nvSpPr>
      <dsp:spPr>
        <a:xfrm>
          <a:off x="35606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Weekly progress</a:t>
          </a:r>
        </a:p>
      </dsp:txBody>
      <dsp:txXfrm>
        <a:off x="35606" y="2857896"/>
        <a:ext cx="2981250" cy="720000"/>
      </dsp:txXfrm>
    </dsp:sp>
    <dsp:sp modelId="{511EB657-6FA3-4A85-B884-7A4A7FA33679}">
      <dsp:nvSpPr>
        <dsp:cNvPr id="0" name=""/>
        <dsp:cNvSpPr/>
      </dsp:nvSpPr>
      <dsp:spPr>
        <a:xfrm>
          <a:off x="4119918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8ADC7-C86A-4471-8AEB-EC455485E10E}">
      <dsp:nvSpPr>
        <dsp:cNvPr id="0" name=""/>
        <dsp:cNvSpPr/>
      </dsp:nvSpPr>
      <dsp:spPr>
        <a:xfrm>
          <a:off x="4507481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3179B-BAF0-4498-A018-F23FA450DCFB}">
      <dsp:nvSpPr>
        <dsp:cNvPr id="0" name=""/>
        <dsp:cNvSpPr/>
      </dsp:nvSpPr>
      <dsp:spPr>
        <a:xfrm>
          <a:off x="3538574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Next steps</a:t>
          </a:r>
        </a:p>
      </dsp:txBody>
      <dsp:txXfrm>
        <a:off x="3538574" y="2857896"/>
        <a:ext cx="2981250" cy="720000"/>
      </dsp:txXfrm>
    </dsp:sp>
    <dsp:sp modelId="{C32FBBF5-213C-421B-B8C0-BE7BBE2B72EA}">
      <dsp:nvSpPr>
        <dsp:cNvPr id="0" name=""/>
        <dsp:cNvSpPr/>
      </dsp:nvSpPr>
      <dsp:spPr>
        <a:xfrm>
          <a:off x="7622887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B22D3-8B34-44BE-81C8-0C740EAC4B4C}">
      <dsp:nvSpPr>
        <dsp:cNvPr id="0" name=""/>
        <dsp:cNvSpPr/>
      </dsp:nvSpPr>
      <dsp:spPr>
        <a:xfrm>
          <a:off x="8010450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1906B-5F98-4BB4-91AA-36CF9DA68DF5}">
      <dsp:nvSpPr>
        <dsp:cNvPr id="0" name=""/>
        <dsp:cNvSpPr/>
      </dsp:nvSpPr>
      <dsp:spPr>
        <a:xfrm>
          <a:off x="7041543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project progress</a:t>
          </a:r>
        </a:p>
      </dsp:txBody>
      <dsp:txXfrm>
        <a:off x="7041543" y="285789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E6F76-5066-7544-A4B5-A08A5C77DE08}">
      <dsp:nvSpPr>
        <dsp:cNvPr id="0" name=""/>
        <dsp:cNvSpPr/>
      </dsp:nvSpPr>
      <dsp:spPr>
        <a:xfrm>
          <a:off x="0" y="1880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283E1-3BC0-594B-9F0A-322D864F57F2}">
      <dsp:nvSpPr>
        <dsp:cNvPr id="0" name=""/>
        <dsp:cNvSpPr/>
      </dsp:nvSpPr>
      <dsp:spPr>
        <a:xfrm>
          <a:off x="0" y="1880"/>
          <a:ext cx="4632030" cy="641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/>
            <a:t>Új </a:t>
          </a:r>
          <a:r>
            <a:rPr lang="hu-HU" sz="2700" kern="1200" dirty="0" err="1"/>
            <a:t>scene</a:t>
          </a:r>
          <a:r>
            <a:rPr lang="hu-HU" sz="2700" kern="1200" dirty="0"/>
            <a:t> / étel hozzáadása</a:t>
          </a:r>
        </a:p>
      </dsp:txBody>
      <dsp:txXfrm>
        <a:off x="0" y="1880"/>
        <a:ext cx="4632030" cy="641337"/>
      </dsp:txXfrm>
    </dsp:sp>
    <dsp:sp modelId="{FBF74173-883A-B848-90A0-F98B36735348}">
      <dsp:nvSpPr>
        <dsp:cNvPr id="0" name=""/>
        <dsp:cNvSpPr/>
      </dsp:nvSpPr>
      <dsp:spPr>
        <a:xfrm>
          <a:off x="0" y="643218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F4D06-DD0C-7241-83D1-E55871A27B82}">
      <dsp:nvSpPr>
        <dsp:cNvPr id="0" name=""/>
        <dsp:cNvSpPr/>
      </dsp:nvSpPr>
      <dsp:spPr>
        <a:xfrm>
          <a:off x="0" y="643218"/>
          <a:ext cx="4632030" cy="641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/>
            <a:t>Főbb funkciók és működés</a:t>
          </a:r>
        </a:p>
      </dsp:txBody>
      <dsp:txXfrm>
        <a:off x="0" y="643218"/>
        <a:ext cx="4632030" cy="641337"/>
      </dsp:txXfrm>
    </dsp:sp>
    <dsp:sp modelId="{7CAA53F5-23D3-A442-8158-93D8086C73F1}">
      <dsp:nvSpPr>
        <dsp:cNvPr id="0" name=""/>
        <dsp:cNvSpPr/>
      </dsp:nvSpPr>
      <dsp:spPr>
        <a:xfrm>
          <a:off x="0" y="1284555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F5659-1B69-E947-BDE7-5F5BB0FB3CC3}">
      <dsp:nvSpPr>
        <dsp:cNvPr id="0" name=""/>
        <dsp:cNvSpPr/>
      </dsp:nvSpPr>
      <dsp:spPr>
        <a:xfrm>
          <a:off x="0" y="1284555"/>
          <a:ext cx="4632030" cy="641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 err="1"/>
            <a:t>Unity</a:t>
          </a:r>
          <a:r>
            <a:rPr lang="hu-HU" sz="2700" kern="1200" dirty="0"/>
            <a:t> </a:t>
          </a:r>
          <a:r>
            <a:rPr lang="hu-HU" sz="2700" kern="1200" dirty="0" err="1"/>
            <a:t>Settings</a:t>
          </a:r>
          <a:endParaRPr lang="hu-HU" sz="2700" kern="1200" dirty="0"/>
        </a:p>
      </dsp:txBody>
      <dsp:txXfrm>
        <a:off x="0" y="1284555"/>
        <a:ext cx="4632030" cy="641337"/>
      </dsp:txXfrm>
    </dsp:sp>
    <dsp:sp modelId="{710480B2-0C77-1647-9DEB-9F0877CFA105}">
      <dsp:nvSpPr>
        <dsp:cNvPr id="0" name=""/>
        <dsp:cNvSpPr/>
      </dsp:nvSpPr>
      <dsp:spPr>
        <a:xfrm>
          <a:off x="0" y="1925893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FB9E8-4E70-BE4D-850B-7F18426F81D8}">
      <dsp:nvSpPr>
        <dsp:cNvPr id="0" name=""/>
        <dsp:cNvSpPr/>
      </dsp:nvSpPr>
      <dsp:spPr>
        <a:xfrm>
          <a:off x="0" y="1925893"/>
          <a:ext cx="4632030" cy="641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 err="1"/>
            <a:t>Unity</a:t>
          </a:r>
          <a:r>
            <a:rPr lang="hu-HU" sz="2700" kern="1200" dirty="0"/>
            <a:t> Building</a:t>
          </a:r>
        </a:p>
      </dsp:txBody>
      <dsp:txXfrm>
        <a:off x="0" y="1925893"/>
        <a:ext cx="4632030" cy="641337"/>
      </dsp:txXfrm>
    </dsp:sp>
    <dsp:sp modelId="{4FB65AFD-10E7-4EE0-BFF0-C75D7F7FF172}">
      <dsp:nvSpPr>
        <dsp:cNvPr id="0" name=""/>
        <dsp:cNvSpPr/>
      </dsp:nvSpPr>
      <dsp:spPr>
        <a:xfrm>
          <a:off x="0" y="2567231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4FFE6-9463-42FF-8AE7-F10A220EB313}">
      <dsp:nvSpPr>
        <dsp:cNvPr id="0" name=""/>
        <dsp:cNvSpPr/>
      </dsp:nvSpPr>
      <dsp:spPr>
        <a:xfrm>
          <a:off x="0" y="2567231"/>
          <a:ext cx="4632030" cy="641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Firebase integration</a:t>
          </a:r>
        </a:p>
      </dsp:txBody>
      <dsp:txXfrm>
        <a:off x="0" y="2567231"/>
        <a:ext cx="4632030" cy="641337"/>
      </dsp:txXfrm>
    </dsp:sp>
    <dsp:sp modelId="{A222F017-EECA-3D40-A0B5-4F6410FBE00D}">
      <dsp:nvSpPr>
        <dsp:cNvPr id="0" name=""/>
        <dsp:cNvSpPr/>
      </dsp:nvSpPr>
      <dsp:spPr>
        <a:xfrm>
          <a:off x="0" y="3208568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8B79A-2C66-0744-9076-4A864281CFD3}">
      <dsp:nvSpPr>
        <dsp:cNvPr id="0" name=""/>
        <dsp:cNvSpPr/>
      </dsp:nvSpPr>
      <dsp:spPr>
        <a:xfrm>
          <a:off x="0" y="3208568"/>
          <a:ext cx="4632030" cy="641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/>
            <a:t>Google </a:t>
          </a:r>
          <a:r>
            <a:rPr lang="hu-HU" sz="2700" kern="1200" dirty="0" err="1"/>
            <a:t>analytics</a:t>
          </a:r>
          <a:endParaRPr lang="hu-HU" sz="2700" kern="1200" dirty="0"/>
        </a:p>
      </dsp:txBody>
      <dsp:txXfrm>
        <a:off x="0" y="3208568"/>
        <a:ext cx="4632030" cy="6413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8807F-3CA4-4C94-BD41-3B193EAF6C3C}">
      <dsp:nvSpPr>
        <dsp:cNvPr id="0" name=""/>
        <dsp:cNvSpPr/>
      </dsp:nvSpPr>
      <dsp:spPr>
        <a:xfrm>
          <a:off x="0" y="1880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9AE39-068E-4FCE-A18F-CE6B2F9DA9F2}">
      <dsp:nvSpPr>
        <dsp:cNvPr id="0" name=""/>
        <dsp:cNvSpPr/>
      </dsp:nvSpPr>
      <dsp:spPr>
        <a:xfrm>
          <a:off x="0" y="1880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New recipes</a:t>
          </a:r>
        </a:p>
      </dsp:txBody>
      <dsp:txXfrm>
        <a:off x="0" y="1880"/>
        <a:ext cx="4632030" cy="1282675"/>
      </dsp:txXfrm>
    </dsp:sp>
    <dsp:sp modelId="{4FB65AFD-10E7-4EE0-BFF0-C75D7F7FF172}">
      <dsp:nvSpPr>
        <dsp:cNvPr id="0" name=""/>
        <dsp:cNvSpPr/>
      </dsp:nvSpPr>
      <dsp:spPr>
        <a:xfrm>
          <a:off x="0" y="1284555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4FFE6-9463-42FF-8AE7-F10A220EB313}">
      <dsp:nvSpPr>
        <dsp:cNvPr id="0" name=""/>
        <dsp:cNvSpPr/>
      </dsp:nvSpPr>
      <dsp:spPr>
        <a:xfrm>
          <a:off x="0" y="1284555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Distributing </a:t>
          </a:r>
          <a:r>
            <a:rPr lang="en-US" sz="4400" kern="1200" dirty="0" err="1"/>
            <a:t>apk</a:t>
          </a:r>
          <a:endParaRPr lang="en-US" sz="4400" kern="1200" dirty="0"/>
        </a:p>
      </dsp:txBody>
      <dsp:txXfrm>
        <a:off x="0" y="1284555"/>
        <a:ext cx="4632030" cy="1282675"/>
      </dsp:txXfrm>
    </dsp:sp>
    <dsp:sp modelId="{FEEFA876-0EEC-41BD-A82B-2A34AEE10251}">
      <dsp:nvSpPr>
        <dsp:cNvPr id="0" name=""/>
        <dsp:cNvSpPr/>
      </dsp:nvSpPr>
      <dsp:spPr>
        <a:xfrm>
          <a:off x="0" y="2567231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C7188-6540-48B2-8DA1-ED4C2DE3E22C}">
      <dsp:nvSpPr>
        <dsp:cNvPr id="0" name=""/>
        <dsp:cNvSpPr/>
      </dsp:nvSpPr>
      <dsp:spPr>
        <a:xfrm>
          <a:off x="0" y="2567231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Live testing</a:t>
          </a:r>
        </a:p>
      </dsp:txBody>
      <dsp:txXfrm>
        <a:off x="0" y="2567231"/>
        <a:ext cx="4632030" cy="128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0.47742</cdr:x>
      <cdr:y>0.13314</cdr:y>
    </cdr:from>
    <cdr:to>
      <cdr:x>0.52697</cdr:x>
      <cdr:y>0.84753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AAA017C6-89E2-47CF-A5EB-A3138A33E3AE}"/>
            </a:ext>
          </a:extLst>
        </cdr:cNvPr>
        <cdr:cNvGrpSpPr/>
      </cdr:nvGrpSpPr>
      <cdr:grpSpPr>
        <a:xfrm xmlns:a="http://schemas.openxmlformats.org/drawingml/2006/main" rot="20474556">
          <a:off x="2696507" y="526728"/>
          <a:ext cx="279862" cy="2826265"/>
          <a:chOff x="3890170" y="756710"/>
          <a:chExt cx="383378" cy="4067174"/>
        </a:xfrm>
      </cdr:grpSpPr>
      <cdr:sp macro="" textlink="">
        <cdr:nvSpPr>
          <cdr:cNvPr id="3" name="Isosceles Triangle 2">
            <a:extLst xmlns:a="http://schemas.openxmlformats.org/drawingml/2006/main">
              <a:ext uri="{FF2B5EF4-FFF2-40B4-BE49-F238E27FC236}">
                <a16:creationId xmlns:a16="http://schemas.microsoft.com/office/drawing/2014/main" id="{B7C7DCF3-8E67-4D90-8B65-7F103673AE06}"/>
              </a:ext>
            </a:extLst>
          </cdr:cNvPr>
          <cdr:cNvSpPr/>
        </cdr:nvSpPr>
        <cdr:spPr>
          <a:xfrm xmlns:a="http://schemas.openxmlformats.org/drawingml/2006/main" rot="10800000">
            <a:off x="3890170" y="2790297"/>
            <a:ext cx="376237" cy="2033587"/>
          </a:xfrm>
          <a:prstGeom xmlns:a="http://schemas.openxmlformats.org/drawingml/2006/main" prst="triangle">
            <a:avLst/>
          </a:prstGeom>
          <a:noFill xmlns:a="http://schemas.openxmlformats.org/drawingml/2006/main"/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  <cdr:sp macro="" textlink="">
        <cdr:nvSpPr>
          <cdr:cNvPr id="2" name="Isosceles Triangle 1">
            <a:extLst xmlns:a="http://schemas.openxmlformats.org/drawingml/2006/main">
              <a:ext uri="{FF2B5EF4-FFF2-40B4-BE49-F238E27FC236}">
                <a16:creationId xmlns:a16="http://schemas.microsoft.com/office/drawing/2014/main" id="{2407A6AB-8689-4EF5-A8DE-8B906000B71C}"/>
              </a:ext>
            </a:extLst>
          </cdr:cNvPr>
          <cdr:cNvSpPr/>
        </cdr:nvSpPr>
        <cdr:spPr>
          <a:xfrm xmlns:a="http://schemas.openxmlformats.org/drawingml/2006/main">
            <a:off x="3897311" y="756710"/>
            <a:ext cx="376237" cy="2033587"/>
          </a:xfrm>
          <a:prstGeom xmlns:a="http://schemas.openxmlformats.org/drawingml/2006/main" prst="triangle">
            <a:avLst/>
          </a:prstGeom>
          <a:solidFill xmlns:a="http://schemas.openxmlformats.org/drawingml/2006/main">
            <a:schemeClr val="tx1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en-US" dirty="0"/>
          </a:p>
        </cdr:txBody>
      </cdr: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11/2/22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11/2/22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7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6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0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11/2/22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8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.xml"/><Relationship Id="rId5" Type="http://schemas.microsoft.com/office/2007/relationships/hdphoto" Target="../media/hdphoto2.wdp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7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.xml"/><Relationship Id="rId5" Type="http://schemas.openxmlformats.org/officeDocument/2006/relationships/image" Target="../media/image8.jpeg"/><Relationship Id="rId10" Type="http://schemas.openxmlformats.org/officeDocument/2006/relationships/diagramColors" Target="../diagrams/colors2.xml"/><Relationship Id="rId4" Type="http://schemas.microsoft.com/office/2007/relationships/hdphoto" Target="../media/hdphoto3.wdp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6.jpeg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microsoft.com/office/2007/relationships/hdphoto" Target="../media/hdphoto3.wdp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1524" y="11"/>
            <a:ext cx="12191980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5BE2824-A619-43D4-8CEE-814E76E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4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757314-8028-429F-A691-15514DF1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531684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FB0F09-9A6D-4393-94DE-D19BB32F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669517"/>
            <a:ext cx="10222992" cy="2743200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A8FF86-3729-44D9-9029-E0816A7E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484434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24F705-30C0-4ED8-9364-62609FAD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253661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011EC6B-5921-4E83-802A-C8EDBFF94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591F3A-6CC6-475E-B681-19B2E17D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2612367"/>
            <a:ext cx="9966960" cy="3017156"/>
          </a:xfrm>
        </p:spPr>
        <p:txBody>
          <a:bodyPr>
            <a:normAutofit/>
          </a:bodyPr>
          <a:lstStyle/>
          <a:p>
            <a:r>
              <a:rPr lang="en-US"/>
              <a:t>Cook it yourself</a:t>
            </a:r>
          </a:p>
        </p:txBody>
      </p:sp>
    </p:spTree>
    <p:extLst>
      <p:ext uri="{BB962C8B-B14F-4D97-AF65-F5344CB8AC3E}">
        <p14:creationId xmlns:p14="http://schemas.microsoft.com/office/powerpoint/2010/main" val="12314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802079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Weekly progress</a:t>
            </a:r>
          </a:p>
        </p:txBody>
      </p:sp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9" r="-1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298374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7553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163065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5" name="Picture 14" descr="tomatoes and baby tomatoes">
            <a:extLst>
              <a:ext uri="{FF2B5EF4-FFF2-40B4-BE49-F238E27FC236}">
                <a16:creationId xmlns:a16="http://schemas.microsoft.com/office/drawing/2014/main" id="{DE0D8211-FE21-4EBD-A1DE-439EAE5FE50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6" t="151" r="2794" b="151"/>
          <a:stretch/>
        </p:blipFill>
        <p:spPr>
          <a:xfrm>
            <a:off x="1008000" y="2264400"/>
            <a:ext cx="5090400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project progress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pic>
        <p:nvPicPr>
          <p:cNvPr id="12" name="Picture 11" descr="mushrooms">
            <a:extLst>
              <a:ext uri="{FF2B5EF4-FFF2-40B4-BE49-F238E27FC236}">
                <a16:creationId xmlns:a16="http://schemas.microsoft.com/office/drawing/2014/main" id="{D370DD83-10E8-4731-A2A2-345CD0747DF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" b="-6"/>
          <a:stretch/>
        </p:blipFill>
        <p:spPr>
          <a:xfrm>
            <a:off x="1008000" y="2264400"/>
            <a:ext cx="5090400" cy="3906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5625AC5-0112-4F2C-97EB-DE3D9ECD63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546826"/>
              </p:ext>
            </p:extLst>
          </p:nvPr>
        </p:nvGraphicFramePr>
        <p:xfrm>
          <a:off x="6059155" y="2485210"/>
          <a:ext cx="5648081" cy="395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9B930037-DEE6-4F66-AB11-A77E20A17E4B}"/>
              </a:ext>
            </a:extLst>
          </p:cNvPr>
          <p:cNvSpPr>
            <a:spLocks noChangeAspect="1"/>
          </p:cNvSpPr>
          <p:nvPr/>
        </p:nvSpPr>
        <p:spPr>
          <a:xfrm>
            <a:off x="8760834" y="4289419"/>
            <a:ext cx="270000" cy="27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80" y="4277802"/>
            <a:ext cx="6022449" cy="1622451"/>
          </a:xfrm>
        </p:spPr>
        <p:txBody>
          <a:bodyPr>
            <a:normAutofit/>
          </a:bodyPr>
          <a:lstStyle/>
          <a:p>
            <a:pPr algn="r"/>
            <a:r>
              <a:rPr lang="en-US" sz="600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4190337"/>
            <a:ext cx="3483865" cy="1709917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53</Words>
  <Application>Microsoft Macintosh PowerPoint</Application>
  <PresentationFormat>Szélesvásznú</PresentationFormat>
  <Paragraphs>29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Cook it yourself</vt:lpstr>
      <vt:lpstr>agenda</vt:lpstr>
      <vt:lpstr>Weekly progress</vt:lpstr>
      <vt:lpstr>Next steps</vt:lpstr>
      <vt:lpstr>project 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 it yourself</dc:title>
  <dc:creator>Nikoletta Pétermann</dc:creator>
  <cp:lastModifiedBy>Novák-Schwartz József</cp:lastModifiedBy>
  <cp:revision>4</cp:revision>
  <dcterms:created xsi:type="dcterms:W3CDTF">2022-10-26T08:52:57Z</dcterms:created>
  <dcterms:modified xsi:type="dcterms:W3CDTF">2022-11-02T17:21:15Z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