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1"/>
  </p:notesMasterIdLst>
  <p:handoutMasterIdLst>
    <p:handoutMasterId r:id="rId12"/>
  </p:handoutMasterIdLst>
  <p:sldIdLst>
    <p:sldId id="280" r:id="rId5"/>
    <p:sldId id="261" r:id="rId6"/>
    <p:sldId id="274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19F50-8F4C-4FF1-AC1B-923D5B9580FF}" v="31" dt="2022-10-26T11:01:4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75"/>
  </p:normalViewPr>
  <p:slideViewPr>
    <p:cSldViewPr snapToGrid="0" snapToObjects="1">
      <p:cViewPr varScale="1">
        <p:scale>
          <a:sx n="60" d="100"/>
          <a:sy n="60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39%</a:t>
            </a:r>
          </a:p>
        </c:rich>
      </c:tx>
      <c:layout>
        <c:manualLayout>
          <c:xMode val="edge"/>
          <c:yMode val="edge"/>
          <c:x val="0.45231946921441107"/>
          <c:y val="0.63561089269130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09-4912-A9D1-1BBAA48F45E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09-4912-A9D1-1BBAA48F45E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09-4912-A9D1-1BBAA48F45E6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09-4912-A9D1-1BBAA48F45E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09-4912-A9D1-1BBAA48F4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Weekly progress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Next steps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project progress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r>
            <a:rPr lang="en-US" dirty="0"/>
            <a:t>Firebase integration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7777F328-D5F5-7C4F-B50B-BEB0C312E306}">
      <dgm:prSet/>
      <dgm:spPr/>
      <dgm:t>
        <a:bodyPr/>
        <a:lstStyle/>
        <a:p>
          <a:r>
            <a:rPr lang="hu-HU" dirty="0"/>
            <a:t>Unity k</a:t>
          </a:r>
          <a:r>
            <a:rPr lang="en-US" dirty="0" err="1"/>
            <a:t>nowledge</a:t>
          </a:r>
          <a:r>
            <a:rPr lang="hu-HU" dirty="0"/>
            <a:t> </a:t>
          </a:r>
          <a:r>
            <a:rPr lang="en-US" dirty="0"/>
            <a:t>sharing</a:t>
          </a:r>
          <a:endParaRPr lang="hu-HU" dirty="0"/>
        </a:p>
      </dgm:t>
    </dgm:pt>
    <dgm:pt modelId="{372C154C-800E-7741-BFFF-877946ECF0BE}" type="parTrans" cxnId="{6D77593B-8E94-E14B-B982-979BAB9923ED}">
      <dgm:prSet/>
      <dgm:spPr/>
      <dgm:t>
        <a:bodyPr/>
        <a:lstStyle/>
        <a:p>
          <a:endParaRPr lang="hu-HU"/>
        </a:p>
      </dgm:t>
    </dgm:pt>
    <dgm:pt modelId="{B7467003-5FE7-2F42-A8BF-9C9123856B13}" type="sibTrans" cxnId="{6D77593B-8E94-E14B-B982-979BAB9923ED}">
      <dgm:prSet/>
      <dgm:spPr/>
      <dgm:t>
        <a:bodyPr/>
        <a:lstStyle/>
        <a:p>
          <a:endParaRPr lang="hu-HU"/>
        </a:p>
      </dgm:t>
    </dgm:pt>
    <dgm:pt modelId="{8DA68DA1-4442-6C4E-9F1F-92EFC2D3F5B8}">
      <dgm:prSet/>
      <dgm:spPr/>
      <dgm:t>
        <a:bodyPr/>
        <a:lstStyle/>
        <a:p>
          <a:r>
            <a:rPr lang="hu-HU" dirty="0"/>
            <a:t>Google </a:t>
          </a:r>
          <a:r>
            <a:rPr lang="hu-HU" dirty="0" err="1"/>
            <a:t>analytics</a:t>
          </a:r>
          <a:endParaRPr lang="hu-HU" dirty="0"/>
        </a:p>
      </dgm:t>
    </dgm:pt>
    <dgm:pt modelId="{073A39AC-7C8F-2D43-BAD2-B90A277EE6CE}" type="parTrans" cxnId="{C45606F7-3210-FA4A-89A2-146C388519DA}">
      <dgm:prSet/>
      <dgm:spPr/>
      <dgm:t>
        <a:bodyPr/>
        <a:lstStyle/>
        <a:p>
          <a:endParaRPr lang="en-US"/>
        </a:p>
      </dgm:t>
    </dgm:pt>
    <dgm:pt modelId="{1F421FC7-D4F2-844B-8CCB-64E8DE7FD38C}" type="sibTrans" cxnId="{C45606F7-3210-FA4A-89A2-146C388519DA}">
      <dgm:prSet/>
      <dgm:spPr/>
      <dgm:t>
        <a:bodyPr/>
        <a:lstStyle/>
        <a:p>
          <a:endParaRPr lang="en-US"/>
        </a:p>
      </dgm:t>
    </dgm:pt>
    <dgm:pt modelId="{1C00EBE9-51E5-47CB-A8B5-639CA6FE49D4}">
      <dgm:prSet/>
      <dgm:spPr/>
      <dgm:t>
        <a:bodyPr/>
        <a:lstStyle/>
        <a:p>
          <a:r>
            <a:rPr lang="en-US" dirty="0"/>
            <a:t>Send it to friends/family</a:t>
          </a:r>
          <a:endParaRPr lang="hu-HU" dirty="0"/>
        </a:p>
      </dgm:t>
    </dgm:pt>
    <dgm:pt modelId="{9B21646F-B699-4804-9364-A9E965D6FC9E}" type="parTrans" cxnId="{38EB979D-67D0-4ECB-887A-FFDEFC3B19C7}">
      <dgm:prSet/>
      <dgm:spPr/>
      <dgm:t>
        <a:bodyPr/>
        <a:lstStyle/>
        <a:p>
          <a:endParaRPr lang="en-US"/>
        </a:p>
      </dgm:t>
    </dgm:pt>
    <dgm:pt modelId="{1D196321-8ED6-4D2C-A3BE-BAD247427B80}" type="sibTrans" cxnId="{38EB979D-67D0-4ECB-887A-FFDEFC3B19C7}">
      <dgm:prSet/>
      <dgm:spPr/>
      <dgm:t>
        <a:bodyPr/>
        <a:lstStyle/>
        <a:p>
          <a:endParaRPr lang="en-US"/>
        </a:p>
      </dgm:t>
    </dgm:pt>
    <dgm:pt modelId="{3C217F79-F80A-4E21-A521-6008009244C6}">
      <dgm:prSet/>
      <dgm:spPr/>
      <dgm:t>
        <a:bodyPr/>
        <a:lstStyle/>
        <a:p>
          <a:r>
            <a:rPr lang="en-US" dirty="0"/>
            <a:t>Logo creation</a:t>
          </a:r>
          <a:endParaRPr lang="hu-HU" dirty="0"/>
        </a:p>
      </dgm:t>
    </dgm:pt>
    <dgm:pt modelId="{B2096628-5461-4D3C-889B-3458E24CBD89}" type="parTrans" cxnId="{32A0BD59-A852-41CF-A3B7-4B64D990A3E6}">
      <dgm:prSet/>
      <dgm:spPr/>
      <dgm:t>
        <a:bodyPr/>
        <a:lstStyle/>
        <a:p>
          <a:endParaRPr lang="en-US"/>
        </a:p>
      </dgm:t>
    </dgm:pt>
    <dgm:pt modelId="{3BC31CFE-AB36-41E9-B30A-FE4EC092525E}" type="sibTrans" cxnId="{32A0BD59-A852-41CF-A3B7-4B64D990A3E6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CAA53F5-23D3-A442-8158-93D8086C73F1}" type="pres">
      <dgm:prSet presAssocID="{7777F328-D5F5-7C4F-B50B-BEB0C312E306}" presName="thickLine" presStyleLbl="alignNode1" presStyleIdx="0" presStyleCnt="5"/>
      <dgm:spPr/>
    </dgm:pt>
    <dgm:pt modelId="{B1DFC7A3-EF01-594D-A9C5-F9D58B6B89EA}" type="pres">
      <dgm:prSet presAssocID="{7777F328-D5F5-7C4F-B50B-BEB0C312E306}" presName="horz1" presStyleCnt="0"/>
      <dgm:spPr/>
    </dgm:pt>
    <dgm:pt modelId="{93DF5659-1B69-E947-BDE7-5F5BB0FB3CC3}" type="pres">
      <dgm:prSet presAssocID="{7777F328-D5F5-7C4F-B50B-BEB0C312E306}" presName="tx1" presStyleLbl="revTx" presStyleIdx="0" presStyleCnt="5"/>
      <dgm:spPr/>
    </dgm:pt>
    <dgm:pt modelId="{240E41F6-13C6-8148-AE90-B65CCEB46705}" type="pres">
      <dgm:prSet presAssocID="{7777F328-D5F5-7C4F-B50B-BEB0C312E306}" presName="vert1" presStyleCnt="0"/>
      <dgm:spPr/>
    </dgm:pt>
    <dgm:pt modelId="{4FB65AFD-10E7-4EE0-BFF0-C75D7F7FF172}" type="pres">
      <dgm:prSet presAssocID="{4D7D34C7-9466-4514-BF51-7396C17436B5}" presName="thickLine" presStyleLbl="alignNode1" presStyleIdx="1" presStyleCnt="5"/>
      <dgm:spPr/>
    </dgm:pt>
    <dgm:pt modelId="{CB66DBED-1D9B-4E0C-B89E-EE4E093AAED0}" type="pres">
      <dgm:prSet presAssocID="{4D7D34C7-9466-4514-BF51-7396C17436B5}" presName="horz1" presStyleCnt="0"/>
      <dgm:spPr/>
    </dgm:pt>
    <dgm:pt modelId="{A3D4FFE6-9463-42FF-8AE7-F10A220EB313}" type="pres">
      <dgm:prSet presAssocID="{4D7D34C7-9466-4514-BF51-7396C17436B5}" presName="tx1" presStyleLbl="revTx" presStyleIdx="1" presStyleCnt="5"/>
      <dgm:spPr/>
    </dgm:pt>
    <dgm:pt modelId="{E9D66C26-14C8-4B2B-9F3A-C7252835459C}" type="pres">
      <dgm:prSet presAssocID="{4D7D34C7-9466-4514-BF51-7396C17436B5}" presName="vert1" presStyleCnt="0"/>
      <dgm:spPr/>
    </dgm:pt>
    <dgm:pt modelId="{A222F017-EECA-3D40-A0B5-4F6410FBE00D}" type="pres">
      <dgm:prSet presAssocID="{8DA68DA1-4442-6C4E-9F1F-92EFC2D3F5B8}" presName="thickLine" presStyleLbl="alignNode1" presStyleIdx="2" presStyleCnt="5"/>
      <dgm:spPr/>
    </dgm:pt>
    <dgm:pt modelId="{9F89B800-971C-D140-BB9D-AAAB4E35E6DE}" type="pres">
      <dgm:prSet presAssocID="{8DA68DA1-4442-6C4E-9F1F-92EFC2D3F5B8}" presName="horz1" presStyleCnt="0"/>
      <dgm:spPr/>
    </dgm:pt>
    <dgm:pt modelId="{CD48B79A-2C66-0744-9076-4A864281CFD3}" type="pres">
      <dgm:prSet presAssocID="{8DA68DA1-4442-6C4E-9F1F-92EFC2D3F5B8}" presName="tx1" presStyleLbl="revTx" presStyleIdx="2" presStyleCnt="5"/>
      <dgm:spPr/>
    </dgm:pt>
    <dgm:pt modelId="{221FF27A-5D39-B443-9B15-658E65E68127}" type="pres">
      <dgm:prSet presAssocID="{8DA68DA1-4442-6C4E-9F1F-92EFC2D3F5B8}" presName="vert1" presStyleCnt="0"/>
      <dgm:spPr/>
    </dgm:pt>
    <dgm:pt modelId="{4D7C8A57-CF32-4A2D-8818-9F214233F58D}" type="pres">
      <dgm:prSet presAssocID="{1C00EBE9-51E5-47CB-A8B5-639CA6FE49D4}" presName="thickLine" presStyleLbl="alignNode1" presStyleIdx="3" presStyleCnt="5"/>
      <dgm:spPr/>
    </dgm:pt>
    <dgm:pt modelId="{8CAF4905-77E3-45E4-AD2B-E8F7BDF49E7A}" type="pres">
      <dgm:prSet presAssocID="{1C00EBE9-51E5-47CB-A8B5-639CA6FE49D4}" presName="horz1" presStyleCnt="0"/>
      <dgm:spPr/>
    </dgm:pt>
    <dgm:pt modelId="{A77F5D94-97CB-4C99-B77D-0DAA4C833BA9}" type="pres">
      <dgm:prSet presAssocID="{1C00EBE9-51E5-47CB-A8B5-639CA6FE49D4}" presName="tx1" presStyleLbl="revTx" presStyleIdx="3" presStyleCnt="5"/>
      <dgm:spPr/>
    </dgm:pt>
    <dgm:pt modelId="{A2188993-00DF-442E-B0FC-C0454CE1698F}" type="pres">
      <dgm:prSet presAssocID="{1C00EBE9-51E5-47CB-A8B5-639CA6FE49D4}" presName="vert1" presStyleCnt="0"/>
      <dgm:spPr/>
    </dgm:pt>
    <dgm:pt modelId="{BAF89CCC-11C2-4E12-8070-ECDA6C412421}" type="pres">
      <dgm:prSet presAssocID="{3C217F79-F80A-4E21-A521-6008009244C6}" presName="thickLine" presStyleLbl="alignNode1" presStyleIdx="4" presStyleCnt="5"/>
      <dgm:spPr/>
    </dgm:pt>
    <dgm:pt modelId="{B796B2B9-7EB3-4359-982D-EE8CB7986E74}" type="pres">
      <dgm:prSet presAssocID="{3C217F79-F80A-4E21-A521-6008009244C6}" presName="horz1" presStyleCnt="0"/>
      <dgm:spPr/>
    </dgm:pt>
    <dgm:pt modelId="{3804C336-6BD5-4795-9344-AB884A0AA01A}" type="pres">
      <dgm:prSet presAssocID="{3C217F79-F80A-4E21-A521-6008009244C6}" presName="tx1" presStyleLbl="revTx" presStyleIdx="4" presStyleCnt="5"/>
      <dgm:spPr/>
    </dgm:pt>
    <dgm:pt modelId="{DFE13E8C-09A4-4FE4-BCE9-9A5245934E98}" type="pres">
      <dgm:prSet presAssocID="{3C217F79-F80A-4E21-A521-6008009244C6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6D77593B-8E94-E14B-B982-979BAB9923ED}" srcId="{7B62DEA7-9DCD-4B2E-9DC5-BE121C266AFD}" destId="{7777F328-D5F5-7C4F-B50B-BEB0C312E306}" srcOrd="0" destOrd="0" parTransId="{372C154C-800E-7741-BFFF-877946ECF0BE}" sibTransId="{B7467003-5FE7-2F42-A8BF-9C9123856B13}"/>
    <dgm:cxn modelId="{B565493F-C921-4DD8-9764-6445194A92EF}" type="presOf" srcId="{1C00EBE9-51E5-47CB-A8B5-639CA6FE49D4}" destId="{A77F5D94-97CB-4C99-B77D-0DAA4C833BA9}" srcOrd="0" destOrd="0" presId="urn:microsoft.com/office/officeart/2008/layout/LinedList"/>
    <dgm:cxn modelId="{4359A745-C2B2-9846-A470-EDF15587423D}" type="presOf" srcId="{7777F328-D5F5-7C4F-B50B-BEB0C312E306}" destId="{93DF5659-1B69-E947-BDE7-5F5BB0FB3CC3}" srcOrd="0" destOrd="0" presId="urn:microsoft.com/office/officeart/2008/layout/LinedList"/>
    <dgm:cxn modelId="{32A0BD59-A852-41CF-A3B7-4B64D990A3E6}" srcId="{7B62DEA7-9DCD-4B2E-9DC5-BE121C266AFD}" destId="{3C217F79-F80A-4E21-A521-6008009244C6}" srcOrd="4" destOrd="0" parTransId="{B2096628-5461-4D3C-889B-3458E24CBD89}" sibTransId="{3BC31CFE-AB36-41E9-B30A-FE4EC092525E}"/>
    <dgm:cxn modelId="{A0651C8F-E250-324D-8BD5-7F31B2FAB6A6}" type="presOf" srcId="{4D7D34C7-9466-4514-BF51-7396C17436B5}" destId="{A3D4FFE6-9463-42FF-8AE7-F10A220EB313}" srcOrd="0" destOrd="0" presId="urn:microsoft.com/office/officeart/2008/layout/LinedList"/>
    <dgm:cxn modelId="{38EB979D-67D0-4ECB-887A-FFDEFC3B19C7}" srcId="{7B62DEA7-9DCD-4B2E-9DC5-BE121C266AFD}" destId="{1C00EBE9-51E5-47CB-A8B5-639CA6FE49D4}" srcOrd="3" destOrd="0" parTransId="{9B21646F-B699-4804-9364-A9E965D6FC9E}" sibTransId="{1D196321-8ED6-4D2C-A3BE-BAD247427B80}"/>
    <dgm:cxn modelId="{84CF45A6-3D95-4322-AC13-E80072864E46}" type="presOf" srcId="{3C217F79-F80A-4E21-A521-6008009244C6}" destId="{3804C336-6BD5-4795-9344-AB884A0AA01A}" srcOrd="0" destOrd="0" presId="urn:microsoft.com/office/officeart/2008/layout/LinedList"/>
    <dgm:cxn modelId="{3167EDD6-7217-6346-8E67-E9964C0E48C9}" type="presOf" srcId="{8DA68DA1-4442-6C4E-9F1F-92EFC2D3F5B8}" destId="{CD48B79A-2C66-0744-9076-4A864281CFD3}" srcOrd="0" destOrd="0" presId="urn:microsoft.com/office/officeart/2008/layout/LinedList"/>
    <dgm:cxn modelId="{C45606F7-3210-FA4A-89A2-146C388519DA}" srcId="{7B62DEA7-9DCD-4B2E-9DC5-BE121C266AFD}" destId="{8DA68DA1-4442-6C4E-9F1F-92EFC2D3F5B8}" srcOrd="2" destOrd="0" parTransId="{073A39AC-7C8F-2D43-BAD2-B90A277EE6CE}" sibTransId="{1F421FC7-D4F2-844B-8CCB-64E8DE7FD38C}"/>
    <dgm:cxn modelId="{7FB69BE2-B3CB-294B-BF23-4A9E744243C3}" type="presParOf" srcId="{47B9B3CA-70AB-4929-9EFA-4EE714FA63FA}" destId="{7CAA53F5-23D3-A442-8158-93D8086C73F1}" srcOrd="0" destOrd="0" presId="urn:microsoft.com/office/officeart/2008/layout/LinedList"/>
    <dgm:cxn modelId="{511C8290-ACEF-1248-987C-62E0AF70925D}" type="presParOf" srcId="{47B9B3CA-70AB-4929-9EFA-4EE714FA63FA}" destId="{B1DFC7A3-EF01-594D-A9C5-F9D58B6B89EA}" srcOrd="1" destOrd="0" presId="urn:microsoft.com/office/officeart/2008/layout/LinedList"/>
    <dgm:cxn modelId="{BB0CD769-3BD1-8849-9CCE-3B5AAC6E02FA}" type="presParOf" srcId="{B1DFC7A3-EF01-594D-A9C5-F9D58B6B89EA}" destId="{93DF5659-1B69-E947-BDE7-5F5BB0FB3CC3}" srcOrd="0" destOrd="0" presId="urn:microsoft.com/office/officeart/2008/layout/LinedList"/>
    <dgm:cxn modelId="{F252AAEF-083E-8C47-B986-829DE20D0ABE}" type="presParOf" srcId="{B1DFC7A3-EF01-594D-A9C5-F9D58B6B89EA}" destId="{240E41F6-13C6-8148-AE90-B65CCEB46705}" srcOrd="1" destOrd="0" presId="urn:microsoft.com/office/officeart/2008/layout/LinedList"/>
    <dgm:cxn modelId="{60AB981A-05AA-2E47-B3F8-9C2953A4C1DA}" type="presParOf" srcId="{47B9B3CA-70AB-4929-9EFA-4EE714FA63FA}" destId="{4FB65AFD-10E7-4EE0-BFF0-C75D7F7FF172}" srcOrd="2" destOrd="0" presId="urn:microsoft.com/office/officeart/2008/layout/LinedList"/>
    <dgm:cxn modelId="{B8674E7A-349F-1542-8E65-1714085FF462}" type="presParOf" srcId="{47B9B3CA-70AB-4929-9EFA-4EE714FA63FA}" destId="{CB66DBED-1D9B-4E0C-B89E-EE4E093AAED0}" srcOrd="3" destOrd="0" presId="urn:microsoft.com/office/officeart/2008/layout/LinedList"/>
    <dgm:cxn modelId="{56975BC8-7ED8-C84F-8DAB-E3776FAAA821}" type="presParOf" srcId="{CB66DBED-1D9B-4E0C-B89E-EE4E093AAED0}" destId="{A3D4FFE6-9463-42FF-8AE7-F10A220EB313}" srcOrd="0" destOrd="0" presId="urn:microsoft.com/office/officeart/2008/layout/LinedList"/>
    <dgm:cxn modelId="{53F5DBB0-F18D-6D40-9C0D-1B25403806CD}" type="presParOf" srcId="{CB66DBED-1D9B-4E0C-B89E-EE4E093AAED0}" destId="{E9D66C26-14C8-4B2B-9F3A-C7252835459C}" srcOrd="1" destOrd="0" presId="urn:microsoft.com/office/officeart/2008/layout/LinedList"/>
    <dgm:cxn modelId="{474107B4-3308-084C-92BB-54D68505A865}" type="presParOf" srcId="{47B9B3CA-70AB-4929-9EFA-4EE714FA63FA}" destId="{A222F017-EECA-3D40-A0B5-4F6410FBE00D}" srcOrd="4" destOrd="0" presId="urn:microsoft.com/office/officeart/2008/layout/LinedList"/>
    <dgm:cxn modelId="{E16AE85F-1928-374F-81FA-B35E8C89217E}" type="presParOf" srcId="{47B9B3CA-70AB-4929-9EFA-4EE714FA63FA}" destId="{9F89B800-971C-D140-BB9D-AAAB4E35E6DE}" srcOrd="5" destOrd="0" presId="urn:microsoft.com/office/officeart/2008/layout/LinedList"/>
    <dgm:cxn modelId="{7B804905-50C5-A54C-9586-1FE13033CBF5}" type="presParOf" srcId="{9F89B800-971C-D140-BB9D-AAAB4E35E6DE}" destId="{CD48B79A-2C66-0744-9076-4A864281CFD3}" srcOrd="0" destOrd="0" presId="urn:microsoft.com/office/officeart/2008/layout/LinedList"/>
    <dgm:cxn modelId="{7F1021F5-6832-0B43-9F93-C5B3387B2D5F}" type="presParOf" srcId="{9F89B800-971C-D140-BB9D-AAAB4E35E6DE}" destId="{221FF27A-5D39-B443-9B15-658E65E68127}" srcOrd="1" destOrd="0" presId="urn:microsoft.com/office/officeart/2008/layout/LinedList"/>
    <dgm:cxn modelId="{072DBF6A-1986-4522-9650-184DBE2290C2}" type="presParOf" srcId="{47B9B3CA-70AB-4929-9EFA-4EE714FA63FA}" destId="{4D7C8A57-CF32-4A2D-8818-9F214233F58D}" srcOrd="6" destOrd="0" presId="urn:microsoft.com/office/officeart/2008/layout/LinedList"/>
    <dgm:cxn modelId="{702486FF-F1F9-476B-AFF3-847DB804A621}" type="presParOf" srcId="{47B9B3CA-70AB-4929-9EFA-4EE714FA63FA}" destId="{8CAF4905-77E3-45E4-AD2B-E8F7BDF49E7A}" srcOrd="7" destOrd="0" presId="urn:microsoft.com/office/officeart/2008/layout/LinedList"/>
    <dgm:cxn modelId="{CA5BB33C-0B56-446E-A904-B94283E94700}" type="presParOf" srcId="{8CAF4905-77E3-45E4-AD2B-E8F7BDF49E7A}" destId="{A77F5D94-97CB-4C99-B77D-0DAA4C833BA9}" srcOrd="0" destOrd="0" presId="urn:microsoft.com/office/officeart/2008/layout/LinedList"/>
    <dgm:cxn modelId="{66249943-99DF-46C1-B560-65B22FEDDDBD}" type="presParOf" srcId="{8CAF4905-77E3-45E4-AD2B-E8F7BDF49E7A}" destId="{A2188993-00DF-442E-B0FC-C0454CE1698F}" srcOrd="1" destOrd="0" presId="urn:microsoft.com/office/officeart/2008/layout/LinedList"/>
    <dgm:cxn modelId="{D41FB5DB-BB35-4BBD-A94E-2D00FC4D1F3E}" type="presParOf" srcId="{47B9B3CA-70AB-4929-9EFA-4EE714FA63FA}" destId="{BAF89CCC-11C2-4E12-8070-ECDA6C412421}" srcOrd="8" destOrd="0" presId="urn:microsoft.com/office/officeart/2008/layout/LinedList"/>
    <dgm:cxn modelId="{447043CF-C4EF-41B9-ABFE-F1238F508E96}" type="presParOf" srcId="{47B9B3CA-70AB-4929-9EFA-4EE714FA63FA}" destId="{B796B2B9-7EB3-4359-982D-EE8CB7986E74}" srcOrd="9" destOrd="0" presId="urn:microsoft.com/office/officeart/2008/layout/LinedList"/>
    <dgm:cxn modelId="{87E07892-66E5-4EB9-B826-AB8CA301F44A}" type="presParOf" srcId="{B796B2B9-7EB3-4359-982D-EE8CB7986E74}" destId="{3804C336-6BD5-4795-9344-AB884A0AA01A}" srcOrd="0" destOrd="0" presId="urn:microsoft.com/office/officeart/2008/layout/LinedList"/>
    <dgm:cxn modelId="{F7CC52EE-FD9A-44B9-B9E1-47129E020278}" type="presParOf" srcId="{B796B2B9-7EB3-4359-982D-EE8CB7986E74}" destId="{DFE13E8C-09A4-4FE4-BCE9-9A5245934E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r>
            <a:rPr lang="en-US" dirty="0"/>
            <a:t>New recipes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83892BDF-B09A-4745-BECE-9AB8D3C416EE}">
      <dgm:prSet/>
      <dgm:spPr/>
      <dgm:t>
        <a:bodyPr anchor="ctr"/>
        <a:lstStyle/>
        <a:p>
          <a:r>
            <a:rPr lang="en-US" dirty="0"/>
            <a:t>Live testing</a:t>
          </a:r>
        </a:p>
      </dgm:t>
    </dgm:pt>
    <dgm:pt modelId="{D0FE2400-D5A1-46EF-A469-1765CE1F7097}" type="parTrans" cxnId="{F78BF3ED-9303-4C09-A893-9F38C627CC70}">
      <dgm:prSet/>
      <dgm:spPr/>
      <dgm:t>
        <a:bodyPr/>
        <a:lstStyle/>
        <a:p>
          <a:endParaRPr lang="en-US"/>
        </a:p>
      </dgm:t>
    </dgm:pt>
    <dgm:pt modelId="{2193CEFF-C63A-44F4-AEEE-03697A2CD16C}" type="sibTrans" cxnId="{F78BF3ED-9303-4C09-A893-9F38C627CC70}">
      <dgm:prSet/>
      <dgm:spPr/>
      <dgm:t>
        <a:bodyPr/>
        <a:lstStyle/>
        <a:p>
          <a:endParaRPr lang="en-US"/>
        </a:p>
      </dgm:t>
    </dgm:pt>
    <dgm:pt modelId="{C2D8FB5C-EB93-4B64-A0AF-B2E06868745A}">
      <dgm:prSet/>
      <dgm:spPr/>
      <dgm:t>
        <a:bodyPr anchor="ctr"/>
        <a:lstStyle/>
        <a:p>
          <a:r>
            <a:rPr lang="en-US" dirty="0"/>
            <a:t>Feedback implementation</a:t>
          </a:r>
        </a:p>
      </dgm:t>
    </dgm:pt>
    <dgm:pt modelId="{6C3FDF0D-3D98-40E6-9518-CC3CB00796CD}" type="parTrans" cxnId="{C979E6C0-A6DD-4D58-AEB7-455C74A51B65}">
      <dgm:prSet/>
      <dgm:spPr/>
      <dgm:t>
        <a:bodyPr/>
        <a:lstStyle/>
        <a:p>
          <a:endParaRPr lang="en-US"/>
        </a:p>
      </dgm:t>
    </dgm:pt>
    <dgm:pt modelId="{1D30C1D9-8621-4F4C-8C6B-FEF33F3EB01D}" type="sibTrans" cxnId="{C979E6C0-A6DD-4D58-AEB7-455C74A51B65}">
      <dgm:prSet/>
      <dgm:spPr/>
      <dgm:t>
        <a:bodyPr/>
        <a:lstStyle/>
        <a:p>
          <a:endParaRPr lang="en-US"/>
        </a:p>
      </dgm:t>
    </dgm:pt>
    <dgm:pt modelId="{47B9B3CA-70AB-4929-9EFA-4EE714FA63FA}" type="pres">
      <dgm:prSet presAssocID="{7B62DEA7-9DCD-4B2E-9DC5-BE121C266AFD}" presName="vert0" presStyleCnt="0">
        <dgm:presLayoutVars>
          <dgm:dir/>
          <dgm:animOne val="branch"/>
          <dgm:animLvl val="lvl"/>
        </dgm:presLayoutVars>
      </dgm:prSet>
      <dgm:spPr/>
    </dgm:pt>
    <dgm:pt modelId="{7168807F-3CA4-4C94-BD41-3B193EAF6C3C}" type="pres">
      <dgm:prSet presAssocID="{41CDB9B8-E81E-41E7-AE89-8F6EDFC88D92}" presName="thickLine" presStyleLbl="alignNode1" presStyleIdx="0" presStyleCnt="3"/>
      <dgm:spPr/>
    </dgm:pt>
    <dgm:pt modelId="{ECB2E561-464B-4E56-AD84-FE22C0855BCA}" type="pres">
      <dgm:prSet presAssocID="{41CDB9B8-E81E-41E7-AE89-8F6EDFC88D92}" presName="horz1" presStyleCnt="0"/>
      <dgm:spPr/>
    </dgm:pt>
    <dgm:pt modelId="{7D99AE39-068E-4FCE-A18F-CE6B2F9DA9F2}" type="pres">
      <dgm:prSet presAssocID="{41CDB9B8-E81E-41E7-AE89-8F6EDFC88D92}" presName="tx1" presStyleLbl="revTx" presStyleIdx="0" presStyleCnt="3"/>
      <dgm:spPr/>
    </dgm:pt>
    <dgm:pt modelId="{B33295B0-7A40-493D-AA84-8A11A0E8CCFD}" type="pres">
      <dgm:prSet presAssocID="{41CDB9B8-E81E-41E7-AE89-8F6EDFC88D92}" presName="vert1" presStyleCnt="0"/>
      <dgm:spPr/>
    </dgm:pt>
    <dgm:pt modelId="{FEEFA876-0EEC-41BD-A82B-2A34AEE10251}" type="pres">
      <dgm:prSet presAssocID="{83892BDF-B09A-4745-BECE-9AB8D3C416EE}" presName="thickLine" presStyleLbl="alignNode1" presStyleIdx="1" presStyleCnt="3"/>
      <dgm:spPr/>
    </dgm:pt>
    <dgm:pt modelId="{D7F5C654-3AE5-4CEB-9F59-16C83BA0B3A1}" type="pres">
      <dgm:prSet presAssocID="{83892BDF-B09A-4745-BECE-9AB8D3C416EE}" presName="horz1" presStyleCnt="0"/>
      <dgm:spPr/>
    </dgm:pt>
    <dgm:pt modelId="{E9EC7188-6540-48B2-8DA1-ED4C2DE3E22C}" type="pres">
      <dgm:prSet presAssocID="{83892BDF-B09A-4745-BECE-9AB8D3C416EE}" presName="tx1" presStyleLbl="revTx" presStyleIdx="1" presStyleCnt="3"/>
      <dgm:spPr/>
    </dgm:pt>
    <dgm:pt modelId="{0EF93F45-BCB2-4012-AA2B-3F85BE93D8FA}" type="pres">
      <dgm:prSet presAssocID="{83892BDF-B09A-4745-BECE-9AB8D3C416EE}" presName="vert1" presStyleCnt="0"/>
      <dgm:spPr/>
    </dgm:pt>
    <dgm:pt modelId="{1DA94951-C135-4A69-A680-C461D76E3E82}" type="pres">
      <dgm:prSet presAssocID="{C2D8FB5C-EB93-4B64-A0AF-B2E06868745A}" presName="thickLine" presStyleLbl="alignNode1" presStyleIdx="2" presStyleCnt="3"/>
      <dgm:spPr/>
    </dgm:pt>
    <dgm:pt modelId="{9E31B734-29F5-49A1-9979-145242C85CB5}" type="pres">
      <dgm:prSet presAssocID="{C2D8FB5C-EB93-4B64-A0AF-B2E06868745A}" presName="horz1" presStyleCnt="0"/>
      <dgm:spPr/>
    </dgm:pt>
    <dgm:pt modelId="{BDD45D31-6609-4F12-A1F5-52F3BCC21F2E}" type="pres">
      <dgm:prSet presAssocID="{C2D8FB5C-EB93-4B64-A0AF-B2E06868745A}" presName="tx1" presStyleLbl="revTx" presStyleIdx="2" presStyleCnt="3"/>
      <dgm:spPr/>
    </dgm:pt>
    <dgm:pt modelId="{6C06F844-5161-4393-8AFC-7F4F1F260C6C}" type="pres">
      <dgm:prSet presAssocID="{C2D8FB5C-EB93-4B64-A0AF-B2E06868745A}" presName="vert1" presStyleCnt="0"/>
      <dgm:spPr/>
    </dgm:pt>
  </dgm:ptLst>
  <dgm:cxnLst>
    <dgm:cxn modelId="{78B41E1A-44D9-4145-9BC8-BCA3720C50B5}" type="presOf" srcId="{7B62DEA7-9DCD-4B2E-9DC5-BE121C266AFD}" destId="{47B9B3CA-70AB-4929-9EFA-4EE714FA63FA}" srcOrd="0" destOrd="0" presId="urn:microsoft.com/office/officeart/2008/layout/Lin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29C1FA4F-EB1A-4634-B778-39351F7C9C83}" type="presOf" srcId="{41CDB9B8-E81E-41E7-AE89-8F6EDFC88D92}" destId="{7D99AE39-068E-4FCE-A18F-CE6B2F9DA9F2}" srcOrd="0" destOrd="0" presId="urn:microsoft.com/office/officeart/2008/layout/LinedList"/>
    <dgm:cxn modelId="{20456755-A188-448B-B50B-DAB99412EE92}" type="presOf" srcId="{C2D8FB5C-EB93-4B64-A0AF-B2E06868745A}" destId="{BDD45D31-6609-4F12-A1F5-52F3BCC21F2E}" srcOrd="0" destOrd="0" presId="urn:microsoft.com/office/officeart/2008/layout/LinedList"/>
    <dgm:cxn modelId="{9DC6AC57-DDF3-4957-9483-A32C608E7427}" type="presOf" srcId="{83892BDF-B09A-4745-BECE-9AB8D3C416EE}" destId="{E9EC7188-6540-48B2-8DA1-ED4C2DE3E22C}" srcOrd="0" destOrd="0" presId="urn:microsoft.com/office/officeart/2008/layout/LinedList"/>
    <dgm:cxn modelId="{C979E6C0-A6DD-4D58-AEB7-455C74A51B65}" srcId="{7B62DEA7-9DCD-4B2E-9DC5-BE121C266AFD}" destId="{C2D8FB5C-EB93-4B64-A0AF-B2E06868745A}" srcOrd="2" destOrd="0" parTransId="{6C3FDF0D-3D98-40E6-9518-CC3CB00796CD}" sibTransId="{1D30C1D9-8621-4F4C-8C6B-FEF33F3EB01D}"/>
    <dgm:cxn modelId="{F78BF3ED-9303-4C09-A893-9F38C627CC70}" srcId="{7B62DEA7-9DCD-4B2E-9DC5-BE121C266AFD}" destId="{83892BDF-B09A-4745-BECE-9AB8D3C416EE}" srcOrd="1" destOrd="0" parTransId="{D0FE2400-D5A1-46EF-A469-1765CE1F7097}" sibTransId="{2193CEFF-C63A-44F4-AEEE-03697A2CD16C}"/>
    <dgm:cxn modelId="{535152A7-FF72-41E4-868D-5EE947DA450D}" type="presParOf" srcId="{47B9B3CA-70AB-4929-9EFA-4EE714FA63FA}" destId="{7168807F-3CA4-4C94-BD41-3B193EAF6C3C}" srcOrd="0" destOrd="0" presId="urn:microsoft.com/office/officeart/2008/layout/LinedList"/>
    <dgm:cxn modelId="{9C9A87D1-FCEF-46C3-A3C8-E028FD950159}" type="presParOf" srcId="{47B9B3CA-70AB-4929-9EFA-4EE714FA63FA}" destId="{ECB2E561-464B-4E56-AD84-FE22C0855BCA}" srcOrd="1" destOrd="0" presId="urn:microsoft.com/office/officeart/2008/layout/LinedList"/>
    <dgm:cxn modelId="{D792E352-1177-4B54-9588-2EB0B41E9D53}" type="presParOf" srcId="{ECB2E561-464B-4E56-AD84-FE22C0855BCA}" destId="{7D99AE39-068E-4FCE-A18F-CE6B2F9DA9F2}" srcOrd="0" destOrd="0" presId="urn:microsoft.com/office/officeart/2008/layout/LinedList"/>
    <dgm:cxn modelId="{43DA8881-BBAC-4977-BA74-95E82FD70138}" type="presParOf" srcId="{ECB2E561-464B-4E56-AD84-FE22C0855BCA}" destId="{B33295B0-7A40-493D-AA84-8A11A0E8CCFD}" srcOrd="1" destOrd="0" presId="urn:microsoft.com/office/officeart/2008/layout/LinedList"/>
    <dgm:cxn modelId="{83D2FC69-5166-4030-BE89-EFE127922317}" type="presParOf" srcId="{47B9B3CA-70AB-4929-9EFA-4EE714FA63FA}" destId="{FEEFA876-0EEC-41BD-A82B-2A34AEE10251}" srcOrd="2" destOrd="0" presId="urn:microsoft.com/office/officeart/2008/layout/LinedList"/>
    <dgm:cxn modelId="{2436CE4F-3716-4CFB-9352-BAF355C03EE7}" type="presParOf" srcId="{47B9B3CA-70AB-4929-9EFA-4EE714FA63FA}" destId="{D7F5C654-3AE5-4CEB-9F59-16C83BA0B3A1}" srcOrd="3" destOrd="0" presId="urn:microsoft.com/office/officeart/2008/layout/LinedList"/>
    <dgm:cxn modelId="{C0B61D84-31EC-4C8F-9668-CD5913BA4C94}" type="presParOf" srcId="{D7F5C654-3AE5-4CEB-9F59-16C83BA0B3A1}" destId="{E9EC7188-6540-48B2-8DA1-ED4C2DE3E22C}" srcOrd="0" destOrd="0" presId="urn:microsoft.com/office/officeart/2008/layout/LinedList"/>
    <dgm:cxn modelId="{744087D8-54C0-441D-8C54-8B84B3323417}" type="presParOf" srcId="{D7F5C654-3AE5-4CEB-9F59-16C83BA0B3A1}" destId="{0EF93F45-BCB2-4012-AA2B-3F85BE93D8FA}" srcOrd="1" destOrd="0" presId="urn:microsoft.com/office/officeart/2008/layout/LinedList"/>
    <dgm:cxn modelId="{3777CECD-61F8-4D02-93EF-6E5C35147DF8}" type="presParOf" srcId="{47B9B3CA-70AB-4929-9EFA-4EE714FA63FA}" destId="{1DA94951-C135-4A69-A680-C461D76E3E82}" srcOrd="4" destOrd="0" presId="urn:microsoft.com/office/officeart/2008/layout/LinedList"/>
    <dgm:cxn modelId="{F63F9457-1EBD-4F45-991E-353E69560778}" type="presParOf" srcId="{47B9B3CA-70AB-4929-9EFA-4EE714FA63FA}" destId="{9E31B734-29F5-49A1-9979-145242C85CB5}" srcOrd="5" destOrd="0" presId="urn:microsoft.com/office/officeart/2008/layout/LinedList"/>
    <dgm:cxn modelId="{35B06EE8-8AF8-4088-A5E8-A479FC090D03}" type="presParOf" srcId="{9E31B734-29F5-49A1-9979-145242C85CB5}" destId="{BDD45D31-6609-4F12-A1F5-52F3BCC21F2E}" srcOrd="0" destOrd="0" presId="urn:microsoft.com/office/officeart/2008/layout/LinedList"/>
    <dgm:cxn modelId="{4A5F17E6-7F70-4269-99D4-D4F94ED3EB38}" type="presParOf" srcId="{9E31B734-29F5-49A1-9979-145242C85CB5}" destId="{6C06F844-5161-4393-8AFC-7F4F1F260C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Weekly progress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Next steps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project progress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A53F5-23D3-A442-8158-93D8086C73F1}">
      <dsp:nvSpPr>
        <dsp:cNvPr id="0" name=""/>
        <dsp:cNvSpPr/>
      </dsp:nvSpPr>
      <dsp:spPr>
        <a:xfrm>
          <a:off x="0" y="47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F5659-1B69-E947-BDE7-5F5BB0FB3CC3}">
      <dsp:nvSpPr>
        <dsp:cNvPr id="0" name=""/>
        <dsp:cNvSpPr/>
      </dsp:nvSpPr>
      <dsp:spPr>
        <a:xfrm>
          <a:off x="0" y="470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Unity k</a:t>
          </a:r>
          <a:r>
            <a:rPr lang="en-US" sz="3000" kern="1200" dirty="0" err="1"/>
            <a:t>nowledge</a:t>
          </a:r>
          <a:r>
            <a:rPr lang="hu-HU" sz="3000" kern="1200" dirty="0"/>
            <a:t> </a:t>
          </a:r>
          <a:r>
            <a:rPr lang="en-US" sz="3000" kern="1200" dirty="0"/>
            <a:t>sharing</a:t>
          </a:r>
          <a:endParaRPr lang="hu-HU" sz="3000" kern="1200" dirty="0"/>
        </a:p>
      </dsp:txBody>
      <dsp:txXfrm>
        <a:off x="0" y="470"/>
        <a:ext cx="4632030" cy="770169"/>
      </dsp:txXfrm>
    </dsp:sp>
    <dsp:sp modelId="{4FB65AFD-10E7-4EE0-BFF0-C75D7F7FF172}">
      <dsp:nvSpPr>
        <dsp:cNvPr id="0" name=""/>
        <dsp:cNvSpPr/>
      </dsp:nvSpPr>
      <dsp:spPr>
        <a:xfrm>
          <a:off x="0" y="770639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4FFE6-9463-42FF-8AE7-F10A220EB313}">
      <dsp:nvSpPr>
        <dsp:cNvPr id="0" name=""/>
        <dsp:cNvSpPr/>
      </dsp:nvSpPr>
      <dsp:spPr>
        <a:xfrm>
          <a:off x="0" y="770639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Firebase integration</a:t>
          </a:r>
        </a:p>
      </dsp:txBody>
      <dsp:txXfrm>
        <a:off x="0" y="770639"/>
        <a:ext cx="4632030" cy="770169"/>
      </dsp:txXfrm>
    </dsp:sp>
    <dsp:sp modelId="{A222F017-EECA-3D40-A0B5-4F6410FBE00D}">
      <dsp:nvSpPr>
        <dsp:cNvPr id="0" name=""/>
        <dsp:cNvSpPr/>
      </dsp:nvSpPr>
      <dsp:spPr>
        <a:xfrm>
          <a:off x="0" y="154080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B79A-2C66-0744-9076-4A864281CFD3}">
      <dsp:nvSpPr>
        <dsp:cNvPr id="0" name=""/>
        <dsp:cNvSpPr/>
      </dsp:nvSpPr>
      <dsp:spPr>
        <a:xfrm>
          <a:off x="0" y="154080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Google </a:t>
          </a:r>
          <a:r>
            <a:rPr lang="hu-HU" sz="3000" kern="1200" dirty="0" err="1"/>
            <a:t>analytics</a:t>
          </a:r>
          <a:endParaRPr lang="hu-HU" sz="3000" kern="1200" dirty="0"/>
        </a:p>
      </dsp:txBody>
      <dsp:txXfrm>
        <a:off x="0" y="1540808"/>
        <a:ext cx="4632030" cy="770169"/>
      </dsp:txXfrm>
    </dsp:sp>
    <dsp:sp modelId="{4D7C8A57-CF32-4A2D-8818-9F214233F58D}">
      <dsp:nvSpPr>
        <dsp:cNvPr id="0" name=""/>
        <dsp:cNvSpPr/>
      </dsp:nvSpPr>
      <dsp:spPr>
        <a:xfrm>
          <a:off x="0" y="2310978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5D94-97CB-4C99-B77D-0DAA4C833BA9}">
      <dsp:nvSpPr>
        <dsp:cNvPr id="0" name=""/>
        <dsp:cNvSpPr/>
      </dsp:nvSpPr>
      <dsp:spPr>
        <a:xfrm>
          <a:off x="0" y="2310978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Send it to friends/family</a:t>
          </a:r>
          <a:endParaRPr lang="hu-HU" sz="3000" kern="1200" dirty="0"/>
        </a:p>
      </dsp:txBody>
      <dsp:txXfrm>
        <a:off x="0" y="2310978"/>
        <a:ext cx="4632030" cy="770169"/>
      </dsp:txXfrm>
    </dsp:sp>
    <dsp:sp modelId="{BAF89CCC-11C2-4E12-8070-ECDA6C412421}">
      <dsp:nvSpPr>
        <dsp:cNvPr id="0" name=""/>
        <dsp:cNvSpPr/>
      </dsp:nvSpPr>
      <dsp:spPr>
        <a:xfrm>
          <a:off x="0" y="3081147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4C336-6BD5-4795-9344-AB884A0AA01A}">
      <dsp:nvSpPr>
        <dsp:cNvPr id="0" name=""/>
        <dsp:cNvSpPr/>
      </dsp:nvSpPr>
      <dsp:spPr>
        <a:xfrm>
          <a:off x="0" y="3081147"/>
          <a:ext cx="4632030" cy="770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Logo creation</a:t>
          </a:r>
          <a:endParaRPr lang="hu-HU" sz="3000" kern="1200" dirty="0"/>
        </a:p>
      </dsp:txBody>
      <dsp:txXfrm>
        <a:off x="0" y="3081147"/>
        <a:ext cx="4632030" cy="770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807F-3CA4-4C94-BD41-3B193EAF6C3C}">
      <dsp:nvSpPr>
        <dsp:cNvPr id="0" name=""/>
        <dsp:cNvSpPr/>
      </dsp:nvSpPr>
      <dsp:spPr>
        <a:xfrm>
          <a:off x="0" y="1880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AE39-068E-4FCE-A18F-CE6B2F9DA9F2}">
      <dsp:nvSpPr>
        <dsp:cNvPr id="0" name=""/>
        <dsp:cNvSpPr/>
      </dsp:nvSpPr>
      <dsp:spPr>
        <a:xfrm>
          <a:off x="0" y="1880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New recipes</a:t>
          </a:r>
        </a:p>
      </dsp:txBody>
      <dsp:txXfrm>
        <a:off x="0" y="1880"/>
        <a:ext cx="4632030" cy="1282675"/>
      </dsp:txXfrm>
    </dsp:sp>
    <dsp:sp modelId="{FEEFA876-0EEC-41BD-A82B-2A34AEE10251}">
      <dsp:nvSpPr>
        <dsp:cNvPr id="0" name=""/>
        <dsp:cNvSpPr/>
      </dsp:nvSpPr>
      <dsp:spPr>
        <a:xfrm>
          <a:off x="0" y="1284555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C7188-6540-48B2-8DA1-ED4C2DE3E22C}">
      <dsp:nvSpPr>
        <dsp:cNvPr id="0" name=""/>
        <dsp:cNvSpPr/>
      </dsp:nvSpPr>
      <dsp:spPr>
        <a:xfrm>
          <a:off x="0" y="1284555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Live testing</a:t>
          </a:r>
        </a:p>
      </dsp:txBody>
      <dsp:txXfrm>
        <a:off x="0" y="1284555"/>
        <a:ext cx="4632030" cy="1282675"/>
      </dsp:txXfrm>
    </dsp:sp>
    <dsp:sp modelId="{1DA94951-C135-4A69-A680-C461D76E3E82}">
      <dsp:nvSpPr>
        <dsp:cNvPr id="0" name=""/>
        <dsp:cNvSpPr/>
      </dsp:nvSpPr>
      <dsp:spPr>
        <a:xfrm>
          <a:off x="0" y="2567231"/>
          <a:ext cx="463203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45D31-6609-4F12-A1F5-52F3BCC21F2E}">
      <dsp:nvSpPr>
        <dsp:cNvPr id="0" name=""/>
        <dsp:cNvSpPr/>
      </dsp:nvSpPr>
      <dsp:spPr>
        <a:xfrm>
          <a:off x="0" y="2567231"/>
          <a:ext cx="4632030" cy="1282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Feedback implementation</a:t>
          </a:r>
        </a:p>
      </dsp:txBody>
      <dsp:txXfrm>
        <a:off x="0" y="2567231"/>
        <a:ext cx="4632030" cy="12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0.47742</cdr:x>
      <cdr:y>0.13314</cdr:y>
    </cdr:from>
    <cdr:to>
      <cdr:x>0.52697</cdr:x>
      <cdr:y>0.84753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AAA017C6-89E2-47CF-A5EB-A3138A33E3AE}"/>
            </a:ext>
          </a:extLst>
        </cdr:cNvPr>
        <cdr:cNvGrpSpPr/>
      </cdr:nvGrpSpPr>
      <cdr:grpSpPr>
        <a:xfrm xmlns:a="http://schemas.openxmlformats.org/drawingml/2006/main" rot="20474556">
          <a:off x="2696507" y="526728"/>
          <a:ext cx="279862" cy="2826265"/>
          <a:chOff x="3890170" y="756710"/>
          <a:chExt cx="383378" cy="4067174"/>
        </a:xfrm>
      </cdr:grpSpPr>
      <cdr:sp macro="" textlink="">
        <cdr:nvSpPr>
          <cdr:cNvPr id="3" name="Isosceles Triangle 2">
            <a:extLst xmlns:a="http://schemas.openxmlformats.org/drawingml/2006/main">
              <a:ext uri="{FF2B5EF4-FFF2-40B4-BE49-F238E27FC236}">
                <a16:creationId xmlns:a16="http://schemas.microsoft.com/office/drawing/2014/main" id="{B7C7DCF3-8E67-4D90-8B65-7F103673AE06}"/>
              </a:ext>
            </a:extLst>
          </cdr:cNvPr>
          <cdr:cNvSpPr/>
        </cdr:nvSpPr>
        <cdr:spPr>
          <a:xfrm xmlns:a="http://schemas.openxmlformats.org/drawingml/2006/main" rot="10800000">
            <a:off x="3890170" y="2790297"/>
            <a:ext cx="376237" cy="2033587"/>
          </a:xfrm>
          <a:prstGeom xmlns:a="http://schemas.openxmlformats.org/drawingml/2006/main" prst="triangle">
            <a:avLst/>
          </a:prstGeom>
          <a:no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sp macro="" textlink="">
        <cdr:nvSpPr>
          <cdr:cNvPr id="2" name="Isosceles Triangle 1">
            <a:extLst xmlns:a="http://schemas.openxmlformats.org/drawingml/2006/main">
              <a:ext uri="{FF2B5EF4-FFF2-40B4-BE49-F238E27FC236}">
                <a16:creationId xmlns:a16="http://schemas.microsoft.com/office/drawing/2014/main" id="{2407A6AB-8689-4EF5-A8DE-8B906000B71C}"/>
              </a:ext>
            </a:extLst>
          </cdr:cNvPr>
          <cdr:cNvSpPr/>
        </cdr:nvSpPr>
        <cdr:spPr>
          <a:xfrm xmlns:a="http://schemas.openxmlformats.org/drawingml/2006/main">
            <a:off x="3897311" y="756710"/>
            <a:ext cx="376237" cy="2033587"/>
          </a:xfrm>
          <a:prstGeom xmlns:a="http://schemas.openxmlformats.org/drawingml/2006/main" prst="triangle">
            <a:avLst/>
          </a:prstGeom>
          <a:solidFill xmlns:a="http://schemas.openxmlformats.org/drawingml/2006/main">
            <a:schemeClr val="tx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7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6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11/9/2022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8.jpeg"/><Relationship Id="rId10" Type="http://schemas.openxmlformats.org/officeDocument/2006/relationships/diagramColors" Target="../diagrams/colors2.xml"/><Relationship Id="rId4" Type="http://schemas.microsoft.com/office/2007/relationships/hdphoto" Target="../media/hdphoto3.wdp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6.jpeg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microsoft.com/office/2007/relationships/hdphoto" Target="../media/hdphoto3.wdp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1524" y="11"/>
            <a:ext cx="12191980" cy="685798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US"/>
              <a:t>Cook it yourself</a:t>
            </a:r>
          </a:p>
        </p:txBody>
      </p:sp>
    </p:spTree>
    <p:extLst>
      <p:ext uri="{BB962C8B-B14F-4D97-AF65-F5344CB8AC3E}">
        <p14:creationId xmlns:p14="http://schemas.microsoft.com/office/powerpoint/2010/main" val="1231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8020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Weekly progress</a:t>
            </a:r>
          </a:p>
        </p:txBody>
      </p:sp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9" r="-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067850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55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857474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 descr="tomatoes and baby tomatoes">
            <a:extLst>
              <a:ext uri="{FF2B5EF4-FFF2-40B4-BE49-F238E27FC236}">
                <a16:creationId xmlns:a16="http://schemas.microsoft.com/office/drawing/2014/main" id="{DE0D8211-FE21-4EBD-A1DE-439EAE5FE5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6" t="151" r="2794" b="151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project progress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pic>
        <p:nvPicPr>
          <p:cNvPr id="12" name="Picture 11" descr="mushrooms">
            <a:extLst>
              <a:ext uri="{FF2B5EF4-FFF2-40B4-BE49-F238E27FC236}">
                <a16:creationId xmlns:a16="http://schemas.microsoft.com/office/drawing/2014/main" id="{D370DD83-10E8-4731-A2A2-345CD0747DF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-6"/>
          <a:stretch/>
        </p:blipFill>
        <p:spPr>
          <a:xfrm>
            <a:off x="1008000" y="2264400"/>
            <a:ext cx="5090400" cy="3906000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5625AC5-0112-4F2C-97EB-DE3D9ECD6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46826"/>
              </p:ext>
            </p:extLst>
          </p:nvPr>
        </p:nvGraphicFramePr>
        <p:xfrm>
          <a:off x="6059155" y="2485210"/>
          <a:ext cx="5648081" cy="395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B930037-DEE6-4F66-AB11-A77E20A17E4B}"/>
              </a:ext>
            </a:extLst>
          </p:cNvPr>
          <p:cNvSpPr>
            <a:spLocks noChangeAspect="1"/>
          </p:cNvSpPr>
          <p:nvPr/>
        </p:nvSpPr>
        <p:spPr>
          <a:xfrm>
            <a:off x="8760834" y="4289419"/>
            <a:ext cx="270000" cy="27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52</Words>
  <Application>Microsoft Office PowerPoint</Application>
  <PresentationFormat>Szélesvásznú</PresentationFormat>
  <Paragraphs>28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Cook it yourself</vt:lpstr>
      <vt:lpstr>agenda</vt:lpstr>
      <vt:lpstr>Weekly progress</vt:lpstr>
      <vt:lpstr>Next steps</vt:lpstr>
      <vt:lpstr>project 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 it yourself</dc:title>
  <dc:creator>Nikoletta Pétermann</dc:creator>
  <cp:lastModifiedBy>Bollók Ádám</cp:lastModifiedBy>
  <cp:revision>6</cp:revision>
  <dcterms:created xsi:type="dcterms:W3CDTF">2022-10-26T08:52:57Z</dcterms:created>
  <dcterms:modified xsi:type="dcterms:W3CDTF">2022-11-09T14:11:29Z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