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2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17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8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51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08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8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7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1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D15974-E4AA-4A0A-99CA-22CD9C347D86}" type="datetimeFigureOut">
              <a:rPr lang="en-GB" smtClean="0"/>
              <a:t>2022-10-09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808B-A145-4BF5-ACEE-6915535FD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13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5213-EB8F-B4B2-77B3-4EF0FC7ED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Cook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yourself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74A4D-D0A8-CC17-D69F-901340876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Pitch</a:t>
            </a:r>
            <a:r>
              <a:rPr lang="hu-HU" dirty="0"/>
              <a:t> prezentáció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1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1AD7-6144-0093-5395-B185F01E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a </a:t>
            </a:r>
            <a:r>
              <a:rPr lang="en-GB" dirty="0" err="1"/>
              <a:t>probléma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35EF-7668-6BF8-CEB8-717BEEEB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 finom és egészséges ételt szeretne enni olcsón</a:t>
            </a:r>
          </a:p>
          <a:p>
            <a:r>
              <a:rPr lang="hu-HU" dirty="0"/>
              <a:t>Sokan nem tudnak főzni </a:t>
            </a:r>
          </a:p>
          <a:p>
            <a:r>
              <a:rPr lang="hu-HU" dirty="0"/>
              <a:t>Az éttermek drágák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3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95A-AB2B-802D-8C83-BDA52924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Kinek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 j</a:t>
            </a:r>
            <a:r>
              <a:rPr lang="hu-HU" dirty="0"/>
              <a:t>ó</a:t>
            </a:r>
            <a:r>
              <a:rPr lang="en-GB" dirty="0"/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DB19E8-6EEA-5104-FB88-452CE5297CF2}"/>
              </a:ext>
            </a:extLst>
          </p:cNvPr>
          <p:cNvSpPr txBox="1">
            <a:spLocks/>
          </p:cNvSpPr>
          <p:nvPr/>
        </p:nvSpPr>
        <p:spPr>
          <a:xfrm>
            <a:off x="1154954" y="1447800"/>
            <a:ext cx="9522423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dirty="0" err="1"/>
              <a:t>Mindenkinek</a:t>
            </a:r>
            <a:r>
              <a:rPr lang="en-GB" sz="5400" dirty="0"/>
              <a:t> :D</a:t>
            </a:r>
            <a:endParaRPr lang="hu-HU" sz="5400" dirty="0"/>
          </a:p>
          <a:p>
            <a:r>
              <a:rPr lang="hu-HU" sz="5400" dirty="0"/>
              <a:t>De legfőképp a kezdőknek</a:t>
            </a:r>
            <a:r>
              <a:rPr lang="en-GB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40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994C-826B-A241-D30D-93E63C7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</a:t>
            </a:r>
            <a:r>
              <a:rPr lang="hu-HU" dirty="0"/>
              <a:t>ért lesz jó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A6BA-4E6B-8182-237D-026478FE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Mindenki</a:t>
            </a:r>
            <a:r>
              <a:rPr lang="en-GB" dirty="0"/>
              <a:t> </a:t>
            </a:r>
            <a:r>
              <a:rPr lang="hu-HU" dirty="0"/>
              <a:t>és főképp a kezdők részletes </a:t>
            </a:r>
            <a:r>
              <a:rPr lang="hu-HU" dirty="0" err="1"/>
              <a:t>step</a:t>
            </a:r>
            <a:r>
              <a:rPr lang="hu-HU" dirty="0"/>
              <a:t>-</a:t>
            </a:r>
            <a:r>
              <a:rPr lang="en-GB" dirty="0"/>
              <a:t>by-step tutorial</a:t>
            </a:r>
            <a:r>
              <a:rPr lang="hu-HU" dirty="0"/>
              <a:t>t</a:t>
            </a:r>
            <a:r>
              <a:rPr lang="en-GB" dirty="0"/>
              <a:t> </a:t>
            </a:r>
            <a:r>
              <a:rPr lang="en-GB" dirty="0" err="1"/>
              <a:t>kapnak</a:t>
            </a:r>
            <a:endParaRPr lang="en-GB" dirty="0"/>
          </a:p>
          <a:p>
            <a:r>
              <a:rPr lang="hu-HU" dirty="0"/>
              <a:t>Játékos mód, motiváció</a:t>
            </a:r>
            <a:r>
              <a:rPr lang="en-GB" dirty="0"/>
              <a:t>,</a:t>
            </a:r>
            <a:r>
              <a:rPr lang="hu-HU" dirty="0"/>
              <a:t> új receptek megismerése, </a:t>
            </a:r>
            <a:r>
              <a:rPr lang="hu-HU"/>
              <a:t>képek posztolása</a:t>
            </a:r>
            <a:endParaRPr lang="hu-HU" dirty="0"/>
          </a:p>
          <a:p>
            <a:r>
              <a:rPr lang="hu-HU" dirty="0"/>
              <a:t>Főzés saját ütemben</a:t>
            </a:r>
          </a:p>
          <a:p>
            <a:r>
              <a:rPr lang="hu-HU" dirty="0"/>
              <a:t>Prémium – reklám mentesség, kalória számlálás, automatikus mennyiség kiszámolás.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23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79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Cook it yourself</vt:lpstr>
      <vt:lpstr>Mi a probléma?</vt:lpstr>
      <vt:lpstr>Kinek lesz jó?</vt:lpstr>
      <vt:lpstr>Miért lesz jó?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Mark Novak</dc:creator>
  <cp:lastModifiedBy>Mark Novak</cp:lastModifiedBy>
  <cp:revision>1</cp:revision>
  <dcterms:created xsi:type="dcterms:W3CDTF">2022-10-09T07:48:45Z</dcterms:created>
  <dcterms:modified xsi:type="dcterms:W3CDTF">2022-10-09T10:06:05Z</dcterms:modified>
</cp:coreProperties>
</file>