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36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mann Niki" userId="30bf5fbe8a38c1e2" providerId="LiveId" clId="{51BE2FE5-12E8-452A-A82E-9BA6BB2979D9}"/>
    <pc:docChg chg="modSld">
      <pc:chgData name="Pétermann Niki" userId="30bf5fbe8a38c1e2" providerId="LiveId" clId="{51BE2FE5-12E8-452A-A82E-9BA6BB2979D9}" dt="2022-11-16T13:08:41.086" v="55" actId="20577"/>
      <pc:docMkLst>
        <pc:docMk/>
      </pc:docMkLst>
      <pc:sldChg chg="modSp">
        <pc:chgData name="Pétermann Niki" userId="30bf5fbe8a38c1e2" providerId="LiveId" clId="{51BE2FE5-12E8-452A-A82E-9BA6BB2979D9}" dt="2022-11-16T13:07:40.234" v="51" actId="20577"/>
        <pc:sldMkLst>
          <pc:docMk/>
          <pc:sldMk cId="1851164009" sldId="278"/>
        </pc:sldMkLst>
        <pc:graphicFrameChg chg="mod">
          <ac:chgData name="Pétermann Niki" userId="30bf5fbe8a38c1e2" providerId="LiveId" clId="{51BE2FE5-12E8-452A-A82E-9BA6BB2979D9}" dt="2022-11-16T13:07:40.234" v="51" actId="20577"/>
          <ac:graphicFrameMkLst>
            <pc:docMk/>
            <pc:sldMk cId="1851164009" sldId="278"/>
            <ac:graphicFrameMk id="21" creationId="{A3D1C6A2-434F-413C-ACCC-99B0DBD24CFD}"/>
          </ac:graphicFrameMkLst>
        </pc:graphicFrameChg>
      </pc:sldChg>
      <pc:sldChg chg="modSp">
        <pc:chgData name="Pétermann Niki" userId="30bf5fbe8a38c1e2" providerId="LiveId" clId="{51BE2FE5-12E8-452A-A82E-9BA6BB2979D9}" dt="2022-11-16T13:08:41.086" v="55" actId="20577"/>
        <pc:sldMkLst>
          <pc:docMk/>
          <pc:sldMk cId="1740348969" sldId="279"/>
        </pc:sldMkLst>
        <pc:graphicFrameChg chg="mod">
          <ac:chgData name="Pétermann Niki" userId="30bf5fbe8a38c1e2" providerId="LiveId" clId="{51BE2FE5-12E8-452A-A82E-9BA6BB2979D9}" dt="2022-11-16T13:08:41.086" v="55" actId="20577"/>
          <ac:graphicFrameMkLst>
            <pc:docMk/>
            <pc:sldMk cId="1740348969" sldId="279"/>
            <ac:graphicFrameMk id="20" creationId="{95625AC5-0112-4F2C-97EB-DE3D9ECD63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60</a:t>
            </a:r>
            <a:r>
              <a:rPr lang="en-US" dirty="0"/>
              <a:t>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hu-HU" dirty="0"/>
            <a:t>CI/CD </a:t>
          </a:r>
          <a:r>
            <a:rPr lang="hu-HU" dirty="0" err="1"/>
            <a:t>base</a:t>
          </a:r>
          <a:r>
            <a:rPr lang="hu-HU" dirty="0"/>
            <a:t> </a:t>
          </a:r>
          <a:r>
            <a:rPr lang="hu-HU" dirty="0" err="1"/>
            <a:t>implementation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 dirty="0" err="1"/>
            <a:t>First</a:t>
          </a:r>
          <a:r>
            <a:rPr lang="hu-HU" dirty="0"/>
            <a:t> </a:t>
          </a:r>
          <a:r>
            <a:rPr lang="hu-HU" dirty="0" err="1"/>
            <a:t>feedbacks</a:t>
          </a:r>
          <a:r>
            <a:rPr lang="hu-HU" dirty="0"/>
            <a:t> </a:t>
          </a:r>
          <a:r>
            <a:rPr lang="hu-HU" dirty="0" err="1"/>
            <a:t>received</a:t>
          </a:r>
          <a:r>
            <a:rPr lang="hu-HU" dirty="0"/>
            <a:t>, </a:t>
          </a:r>
          <a:r>
            <a:rPr lang="hu-HU" dirty="0" err="1"/>
            <a:t>started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work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them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2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2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2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2"/>
      <dgm:spPr/>
    </dgm:pt>
    <dgm:pt modelId="{E9D66C26-14C8-4B2B-9F3A-C7252835459C}" type="pres">
      <dgm:prSet presAssocID="{4D7D34C7-9466-4514-BF51-7396C17436B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hu-HU" dirty="0" err="1"/>
            <a:t>Find</a:t>
          </a:r>
          <a:r>
            <a:rPr lang="hu-HU" dirty="0"/>
            <a:t> </a:t>
          </a:r>
          <a:r>
            <a:rPr lang="hu-HU" dirty="0" err="1"/>
            <a:t>solution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iPhone </a:t>
          </a:r>
          <a:r>
            <a:rPr lang="hu-HU" dirty="0" err="1"/>
            <a:t>compatibility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hu-HU" dirty="0"/>
            <a:t>CI/CD </a:t>
          </a:r>
          <a:r>
            <a:rPr lang="hu-HU" dirty="0" err="1"/>
            <a:t>knowledge</a:t>
          </a:r>
          <a:r>
            <a:rPr lang="hu-HU" dirty="0"/>
            <a:t> </a:t>
          </a:r>
          <a:r>
            <a:rPr lang="hu-HU" dirty="0" err="1"/>
            <a:t>sharing</a:t>
          </a:r>
          <a:endParaRPr lang="en-US" dirty="0"/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7227AC75-F213-4CAA-B416-D15EB8C943F5}">
      <dgm:prSet/>
      <dgm:spPr/>
      <dgm:t>
        <a:bodyPr anchor="ctr"/>
        <a:lstStyle/>
        <a:p>
          <a:r>
            <a:rPr lang="hu-HU" dirty="0" err="1"/>
            <a:t>Expecting</a:t>
          </a:r>
          <a:r>
            <a:rPr lang="hu-HU" dirty="0"/>
            <a:t> more </a:t>
          </a:r>
          <a:r>
            <a:rPr lang="hu-HU" dirty="0" err="1"/>
            <a:t>feedback</a:t>
          </a:r>
          <a:endParaRPr lang="en-US" dirty="0"/>
        </a:p>
      </dgm:t>
    </dgm:pt>
    <dgm:pt modelId="{0C7F4104-887D-4821-8963-0C4CB56B4A5A}" type="parTrans" cxnId="{C72BB746-9A07-4EB0-A702-8324707A0FF6}">
      <dgm:prSet/>
      <dgm:spPr/>
    </dgm:pt>
    <dgm:pt modelId="{A5F6FB41-E69F-4AFA-968B-D97C8AFABA36}" type="sibTrans" cxnId="{C72BB746-9A07-4EB0-A702-8324707A0FF6}">
      <dgm:prSet/>
      <dgm:spPr/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3"/>
      <dgm:spPr/>
    </dgm:pt>
    <dgm:pt modelId="{0EF93F45-BCB2-4012-AA2B-3F85BE93D8FA}" type="pres">
      <dgm:prSet presAssocID="{83892BDF-B09A-4745-BECE-9AB8D3C416EE}" presName="vert1" presStyleCnt="0"/>
      <dgm:spPr/>
    </dgm:pt>
    <dgm:pt modelId="{5199D6C3-26DB-4307-9E9C-2AEEF82C3645}" type="pres">
      <dgm:prSet presAssocID="{7227AC75-F213-4CAA-B416-D15EB8C943F5}" presName="thickLine" presStyleLbl="alignNode1" presStyleIdx="2" presStyleCnt="3"/>
      <dgm:spPr/>
    </dgm:pt>
    <dgm:pt modelId="{5DF92D39-71D9-4066-A684-C96E5C9625D8}" type="pres">
      <dgm:prSet presAssocID="{7227AC75-F213-4CAA-B416-D15EB8C943F5}" presName="horz1" presStyleCnt="0"/>
      <dgm:spPr/>
    </dgm:pt>
    <dgm:pt modelId="{E3F3C70B-2947-4C03-A0DE-C6D5372E2316}" type="pres">
      <dgm:prSet presAssocID="{7227AC75-F213-4CAA-B416-D15EB8C943F5}" presName="tx1" presStyleLbl="revTx" presStyleIdx="2" presStyleCnt="3"/>
      <dgm:spPr/>
    </dgm:pt>
    <dgm:pt modelId="{37EC5CFC-F87F-4BBC-B6FB-A7166D76E8E4}" type="pres">
      <dgm:prSet presAssocID="{7227AC75-F213-4CAA-B416-D15EB8C943F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C72BB746-9A07-4EB0-A702-8324707A0FF6}" srcId="{7B62DEA7-9DCD-4B2E-9DC5-BE121C266AFD}" destId="{7227AC75-F213-4CAA-B416-D15EB8C943F5}" srcOrd="2" destOrd="0" parTransId="{0C7F4104-887D-4821-8963-0C4CB56B4A5A}" sibTransId="{A5F6FB41-E69F-4AFA-968B-D97C8AFABA36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BF860DA3-77C1-4D0E-B030-9D0F4A9B6B38}" type="presOf" srcId="{7227AC75-F213-4CAA-B416-D15EB8C943F5}" destId="{E3F3C70B-2947-4C03-A0DE-C6D5372E2316}" srcOrd="0" destOrd="0" presId="urn:microsoft.com/office/officeart/2008/layout/LinedList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  <dgm:cxn modelId="{CE29A6A6-424E-45B4-8F79-0659C8F91BE6}" type="presParOf" srcId="{47B9B3CA-70AB-4929-9EFA-4EE714FA63FA}" destId="{5199D6C3-26DB-4307-9E9C-2AEEF82C3645}" srcOrd="4" destOrd="0" presId="urn:microsoft.com/office/officeart/2008/layout/LinedList"/>
    <dgm:cxn modelId="{DE426E5B-01D0-4B8B-85FA-4CA52BABAA0D}" type="presParOf" srcId="{47B9B3CA-70AB-4929-9EFA-4EE714FA63FA}" destId="{5DF92D39-71D9-4066-A684-C96E5C9625D8}" srcOrd="5" destOrd="0" presId="urn:microsoft.com/office/officeart/2008/layout/LinedList"/>
    <dgm:cxn modelId="{D63D2DCE-F635-4177-961C-9801ADD1E4B7}" type="presParOf" srcId="{5DF92D39-71D9-4066-A684-C96E5C9625D8}" destId="{E3F3C70B-2947-4C03-A0DE-C6D5372E2316}" srcOrd="0" destOrd="0" presId="urn:microsoft.com/office/officeart/2008/layout/LinedList"/>
    <dgm:cxn modelId="{DA2FFCAD-6F14-4BB4-9D0C-28E8FD1B7763}" type="presParOf" srcId="{5DF92D39-71D9-4066-A684-C96E5C9625D8}" destId="{37EC5CFC-F87F-4BBC-B6FB-A7166D76E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 err="1"/>
            <a:t>First</a:t>
          </a:r>
          <a:r>
            <a:rPr lang="hu-HU" sz="4000" kern="1200" dirty="0"/>
            <a:t> </a:t>
          </a:r>
          <a:r>
            <a:rPr lang="hu-HU" sz="4000" kern="1200" dirty="0" err="1"/>
            <a:t>feedbacks</a:t>
          </a:r>
          <a:r>
            <a:rPr lang="hu-HU" sz="4000" kern="1200" dirty="0"/>
            <a:t> </a:t>
          </a:r>
          <a:r>
            <a:rPr lang="hu-HU" sz="4000" kern="1200" dirty="0" err="1"/>
            <a:t>received</a:t>
          </a:r>
          <a:r>
            <a:rPr lang="hu-HU" sz="4000" kern="1200" dirty="0"/>
            <a:t>, </a:t>
          </a:r>
          <a:r>
            <a:rPr lang="hu-HU" sz="4000" kern="1200" dirty="0" err="1"/>
            <a:t>started</a:t>
          </a:r>
          <a:r>
            <a:rPr lang="hu-HU" sz="4000" kern="1200" dirty="0"/>
            <a:t> </a:t>
          </a:r>
          <a:r>
            <a:rPr lang="hu-HU" sz="4000" kern="1200" dirty="0" err="1"/>
            <a:t>to</a:t>
          </a:r>
          <a:r>
            <a:rPr lang="hu-HU" sz="4000" kern="1200" dirty="0"/>
            <a:t> </a:t>
          </a:r>
          <a:r>
            <a:rPr lang="hu-HU" sz="4000" kern="1200" dirty="0" err="1"/>
            <a:t>work</a:t>
          </a:r>
          <a:r>
            <a:rPr lang="hu-HU" sz="4000" kern="1200" dirty="0"/>
            <a:t> </a:t>
          </a:r>
          <a:r>
            <a:rPr lang="hu-HU" sz="4000" kern="1200" dirty="0" err="1"/>
            <a:t>on</a:t>
          </a:r>
          <a:r>
            <a:rPr lang="hu-HU" sz="4000" kern="1200" dirty="0"/>
            <a:t> </a:t>
          </a:r>
          <a:r>
            <a:rPr lang="hu-HU" sz="4000" kern="1200" dirty="0" err="1"/>
            <a:t>them</a:t>
          </a:r>
          <a:endParaRPr lang="hu-HU" sz="4000" kern="1200" dirty="0"/>
        </a:p>
      </dsp:txBody>
      <dsp:txXfrm>
        <a:off x="0" y="0"/>
        <a:ext cx="4632030" cy="1925893"/>
      </dsp:txXfrm>
    </dsp:sp>
    <dsp:sp modelId="{4FB65AFD-10E7-4EE0-BFF0-C75D7F7FF172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CI/CD </a:t>
          </a:r>
          <a:r>
            <a:rPr lang="hu-HU" sz="4000" kern="1200" dirty="0" err="1"/>
            <a:t>base</a:t>
          </a:r>
          <a:r>
            <a:rPr lang="hu-HU" sz="4000" kern="1200" dirty="0"/>
            <a:t> </a:t>
          </a:r>
          <a:r>
            <a:rPr lang="hu-HU" sz="4000" kern="1200" dirty="0" err="1"/>
            <a:t>implementation</a:t>
          </a:r>
          <a:endParaRPr lang="en-US" sz="4000" kern="1200" dirty="0"/>
        </a:p>
      </dsp:txBody>
      <dsp:txXfrm>
        <a:off x="0" y="1925893"/>
        <a:ext cx="4632030" cy="1925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 err="1"/>
            <a:t>Find</a:t>
          </a:r>
          <a:r>
            <a:rPr lang="hu-HU" sz="3600" kern="1200" dirty="0"/>
            <a:t> </a:t>
          </a:r>
          <a:r>
            <a:rPr lang="hu-HU" sz="3600" kern="1200" dirty="0" err="1"/>
            <a:t>solution</a:t>
          </a:r>
          <a:r>
            <a:rPr lang="hu-HU" sz="3600" kern="1200" dirty="0"/>
            <a:t> </a:t>
          </a:r>
          <a:r>
            <a:rPr lang="hu-HU" sz="3600" kern="1200" dirty="0" err="1"/>
            <a:t>for</a:t>
          </a:r>
          <a:r>
            <a:rPr lang="hu-HU" sz="3600" kern="1200" dirty="0"/>
            <a:t> iPhone </a:t>
          </a:r>
          <a:r>
            <a:rPr lang="hu-HU" sz="3600" kern="1200" dirty="0" err="1"/>
            <a:t>compatibility</a:t>
          </a:r>
          <a:endParaRPr lang="en-US" sz="3600" kern="1200" dirty="0"/>
        </a:p>
      </dsp:txBody>
      <dsp:txXfrm>
        <a:off x="0" y="1880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CI/CD </a:t>
          </a:r>
          <a:r>
            <a:rPr lang="hu-HU" sz="3600" kern="1200" dirty="0" err="1"/>
            <a:t>knowledge</a:t>
          </a:r>
          <a:r>
            <a:rPr lang="hu-HU" sz="3600" kern="1200" dirty="0"/>
            <a:t> </a:t>
          </a:r>
          <a:r>
            <a:rPr lang="hu-HU" sz="3600" kern="1200" dirty="0" err="1"/>
            <a:t>sharing</a:t>
          </a:r>
          <a:endParaRPr lang="en-US" sz="3600" kern="1200" dirty="0"/>
        </a:p>
      </dsp:txBody>
      <dsp:txXfrm>
        <a:off x="0" y="1284555"/>
        <a:ext cx="4632030" cy="1282675"/>
      </dsp:txXfrm>
    </dsp:sp>
    <dsp:sp modelId="{5199D6C3-26DB-4307-9E9C-2AEEF82C3645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C70B-2947-4C03-A0DE-C6D5372E2316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 err="1"/>
            <a:t>Expecting</a:t>
          </a:r>
          <a:r>
            <a:rPr lang="hu-HU" sz="3600" kern="1200" dirty="0"/>
            <a:t> more </a:t>
          </a:r>
          <a:r>
            <a:rPr lang="hu-HU" sz="3600" kern="1200" dirty="0" err="1"/>
            <a:t>feedback</a:t>
          </a:r>
          <a:endParaRPr lang="en-US" sz="3600" kern="1200" dirty="0"/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158130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15479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07948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965148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57</Words>
  <Application>Microsoft Office PowerPoint</Application>
  <PresentationFormat>Szélesvásznú</PresentationFormat>
  <Paragraphs>25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Pétermann Niki</cp:lastModifiedBy>
  <cp:revision>7</cp:revision>
  <dcterms:created xsi:type="dcterms:W3CDTF">2022-10-26T08:52:57Z</dcterms:created>
  <dcterms:modified xsi:type="dcterms:W3CDTF">2022-11-16T13:08:46Z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