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3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94" r:id="rId13"/>
    <p:sldId id="295" r:id="rId14"/>
    <p:sldId id="289" r:id="rId15"/>
    <p:sldId id="296" r:id="rId16"/>
    <p:sldId id="298" r:id="rId17"/>
    <p:sldId id="297" r:id="rId18"/>
    <p:sldId id="290" r:id="rId19"/>
    <p:sldId id="291" r:id="rId20"/>
    <p:sldId id="292" r:id="rId21"/>
    <p:sldId id="299" r:id="rId22"/>
    <p:sldId id="280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5B4B90-D8E7-42F0-BAE1-0D6C9D385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3A74CC-B2C6-495E-81B7-79EA38B32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C0C9A7-DF8C-442B-96BD-1550FC9DF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AE33-B27A-426E-B338-1263CD90BAA6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AE24BD-E4B8-469A-94DB-BB3188D66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C49D18-BA0B-4CE4-8147-8A38371F7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69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445B61-6FE5-438D-B92E-31F819091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704D00-C05D-4A20-873E-13378BAEF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3B26C4-5E45-49A4-A344-3D8A6F859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AE33-B27A-426E-B338-1263CD90BAA6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5C20C7-6B1B-4277-A11E-D31B7C4C8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C4DE57-86AE-4165-825E-96971EA27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005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47425E7-D804-4CF8-A8A3-B1E76063E6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FC3FB8-D488-4997-9EAA-0611169D2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8D8E52-43E9-489A-8588-A6919FCCE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AE33-B27A-426E-B338-1263CD90BAA6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4B7E4A-D798-45D6-A727-2F6F590FE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7B74AD-C48C-4727-9A9C-242865006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500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984082-FDE7-45FA-8F6E-A3CE790DB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8EF548-77BF-4436-B2D4-F95BED663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FA1822-8BB5-4702-ADEB-F4693C991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AE33-B27A-426E-B338-1263CD90BAA6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3B5942-FB40-45BA-8F2C-1E67F58B4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62F4E5-82D5-4918-BABC-FA223FC7C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676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115071-3170-4729-83FB-C7CE6FFEA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BE46C8-4336-45A9-8BCC-33BF4A1A6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273239-2E5A-4D74-AD25-1490EC851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AE33-B27A-426E-B338-1263CD90BAA6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EAB3BA-1018-46A3-B88C-73DB1F1F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6DA27F-4DE1-4870-9BEB-6E1647372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197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B0A90-461D-450D-9F00-E1476E27D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2BF46-4F8D-4942-AAE8-0C7D520D38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E78744-40CE-4950-AF3B-4D775C790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96C663-C884-4C84-8E7A-A01B95530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AE33-B27A-426E-B338-1263CD90BAA6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0EB19B-12AE-4B07-B8E7-84F0AD4E6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9C5EB5-F379-4BD4-9A0D-EB0578A9F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555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05CB7-D159-4E0A-A595-F1D03CB3B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8873C7-A4C4-49D9-AE35-BB1AF46AC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D12F1D-4DF4-4FE2-9FF3-411351379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ACBF0F3-65BB-4CED-889E-8308316644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6D2AE9E-EACB-4C63-B13C-6E588A07FC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825F98-5D86-442C-AA5A-04249FF10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AE33-B27A-426E-B338-1263CD90BAA6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37B1C1-7372-412D-AC42-618928135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4D2949C-B4EB-4A64-9806-002020EA5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775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3E30B-8674-41F1-949D-892443B06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05D747-96B4-40C2-B19B-766450ABC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AE33-B27A-426E-B338-1263CD90BAA6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08EE1E-5432-4169-A1AA-AC7CC2CEF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FF4B6F-79A0-415A-A6D2-5CBEEC1CF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276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09AF55-7125-466D-9DBF-B8359DDE6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AE33-B27A-426E-B338-1263CD90BAA6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091D31-B086-44F5-8C2D-FA79482BD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EC4F7B-B7FF-4195-B1CE-E94C3430A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14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EBF5D-9BF0-4E5D-82AA-9D882AE58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A2C47E-3A28-4170-8C84-612B38D7C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218A22-58A8-463C-8DD2-BE46B209C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7C9CD6-3AF2-41A6-B853-210CED91E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AE33-B27A-426E-B338-1263CD90BAA6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1A8AB7-04D4-4CF5-918A-0827659B5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169396-D2C6-4E70-823A-B0D470584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190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108B4A-A665-441B-B76F-5766065A7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B9B9C2-899C-4399-8459-4635F1C9E8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5AFB9A-35A5-4477-9667-743903980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2BD571-9F4E-42B9-8202-6FBB1691F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AE33-B27A-426E-B338-1263CD90BAA6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46A2BF-536B-49CD-A6C9-AAB2763C5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4C2C28-1482-4CEA-AD23-BC6806351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322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699DD72-AB77-412C-9429-6B61C863D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91BE5C-5A5F-4BE2-8299-178043358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045DEB-927F-4AAA-88FD-3729EE2F88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AAE33-B27A-426E-B338-1263CD90BAA6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EE791F-2ADA-4353-9242-AF4930B629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B3827D-B6D6-47D1-B94F-420CC2B795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300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8BA72F-41E7-4C86-8CC9-E205DE140678}"/>
              </a:ext>
            </a:extLst>
          </p:cNvPr>
          <p:cNvSpPr txBox="1"/>
          <p:nvPr/>
        </p:nvSpPr>
        <p:spPr>
          <a:xfrm>
            <a:off x="1545089" y="1827868"/>
            <a:ext cx="71375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>
                <a:latin typeface="Arial" panose="020B0604020202020204" pitchFamily="34" charset="0"/>
                <a:cs typeface="Arial" panose="020B0604020202020204" pitchFamily="34" charset="0"/>
              </a:rPr>
              <a:t>시간복잡도</a:t>
            </a:r>
            <a:endParaRPr lang="en-US" altLang="ko-KR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6000" dirty="0">
                <a:latin typeface="Arial" panose="020B0604020202020204" pitchFamily="34" charset="0"/>
                <a:cs typeface="Arial" panose="020B0604020202020204" pitchFamily="34" charset="0"/>
              </a:rPr>
              <a:t>이분탐색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31D4C5-85F5-4409-99EF-CE0F0E334EA3}"/>
              </a:ext>
            </a:extLst>
          </p:cNvPr>
          <p:cNvSpPr txBox="1"/>
          <p:nvPr/>
        </p:nvSpPr>
        <p:spPr>
          <a:xfrm>
            <a:off x="8534400" y="6103923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발표자 </a:t>
            </a: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이윤수</a:t>
            </a: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(lys9546)</a:t>
            </a: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0839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6753838" cy="658332"/>
          </a:xfrm>
        </p:spPr>
        <p:txBody>
          <a:bodyPr>
            <a:normAutofit fontScale="90000"/>
          </a:bodyPr>
          <a:lstStyle/>
          <a:p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시간복잡도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왜 필요한가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092793-787B-4A77-AE91-7AD68D2865B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50" name="Picture 2" descr="알고리즘] 각 정렬 알고리즘 비교 📝">
            <a:extLst>
              <a:ext uri="{FF2B5EF4-FFF2-40B4-BE49-F238E27FC236}">
                <a16:creationId xmlns:a16="http://schemas.microsoft.com/office/drawing/2014/main" id="{E2BE2D2B-4DE2-35CA-AE66-74F3D559E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910" y="1462579"/>
            <a:ext cx="7282867" cy="4766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658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6753838" cy="658332"/>
          </a:xfrm>
        </p:spPr>
        <p:txBody>
          <a:bodyPr>
            <a:normAutofit fontScale="90000"/>
          </a:bodyPr>
          <a:lstStyle/>
          <a:p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시간복잡도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왜 필요한가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092793-787B-4A77-AE91-7AD68D2865B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AD9C496-DEF7-CB51-B969-6BA7530D4717}"/>
              </a:ext>
            </a:extLst>
          </p:cNvPr>
          <p:cNvSpPr txBox="1"/>
          <p:nvPr/>
        </p:nvSpPr>
        <p:spPr>
          <a:xfrm>
            <a:off x="838198" y="1921079"/>
            <a:ext cx="1016815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- for </a:t>
            </a:r>
            <a:r>
              <a:rPr lang="ko-KR" altLang="en-US" sz="2800" dirty="0"/>
              <a:t>문 </a:t>
            </a:r>
            <a:endParaRPr lang="en-US" altLang="ko-KR" sz="2800" dirty="0"/>
          </a:p>
          <a:p>
            <a:endParaRPr lang="en-US" altLang="ko-KR" sz="2800" dirty="0"/>
          </a:p>
          <a:p>
            <a:pPr marL="457200" indent="-457200">
              <a:buFontTx/>
              <a:buChar char="-"/>
            </a:pPr>
            <a:r>
              <a:rPr lang="ko-KR" altLang="en-US" sz="2800" dirty="0"/>
              <a:t>재귀</a:t>
            </a:r>
            <a:endParaRPr lang="en-US" altLang="ko-KR" sz="2800" dirty="0"/>
          </a:p>
          <a:p>
            <a:pPr marL="457200" indent="-457200">
              <a:buFontTx/>
              <a:buChar char="-"/>
            </a:pPr>
            <a:endParaRPr lang="en-US" altLang="ko-KR" sz="2800" dirty="0"/>
          </a:p>
          <a:p>
            <a:r>
              <a:rPr lang="ko-KR" altLang="en-US" sz="2800" dirty="0"/>
              <a:t>대중적인 알고리즘의 </a:t>
            </a:r>
            <a:r>
              <a:rPr lang="ko-KR" altLang="en-US" sz="2800" dirty="0" err="1"/>
              <a:t>시간복잡도는</a:t>
            </a:r>
            <a:r>
              <a:rPr lang="ko-KR" altLang="en-US" sz="2800" dirty="0"/>
              <a:t> </a:t>
            </a:r>
            <a:r>
              <a:rPr lang="ko-KR" altLang="en-US" sz="2800" dirty="0" err="1"/>
              <a:t>알려져있음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+ </a:t>
            </a:r>
            <a:r>
              <a:rPr lang="ko-KR" altLang="en-US" sz="2800" dirty="0"/>
              <a:t>본인이 사용하는 내장함수의 </a:t>
            </a:r>
            <a:r>
              <a:rPr lang="ko-KR" altLang="en-US" sz="2800" dirty="0" err="1"/>
              <a:t>시간복잡도는</a:t>
            </a:r>
            <a:r>
              <a:rPr lang="ko-KR" altLang="en-US" sz="2800" dirty="0"/>
              <a:t> 알아야함</a:t>
            </a:r>
          </a:p>
        </p:txBody>
      </p:sp>
    </p:spTree>
    <p:extLst>
      <p:ext uri="{BB962C8B-B14F-4D97-AF65-F5344CB8AC3E}">
        <p14:creationId xmlns:p14="http://schemas.microsoft.com/office/powerpoint/2010/main" val="2690584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6753838" cy="658332"/>
          </a:xfrm>
        </p:spPr>
        <p:txBody>
          <a:bodyPr>
            <a:normAutofit fontScale="90000"/>
          </a:bodyPr>
          <a:lstStyle/>
          <a:p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시간복잡도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왜 필요한가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092793-787B-4A77-AE91-7AD68D2865B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5D4FC18F-15AC-7BCF-0ABD-87240CFE7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051" y="1885950"/>
            <a:ext cx="5591175" cy="30861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5FB3C20-28DD-E0F7-CB1C-E424FF877F1F}"/>
              </a:ext>
            </a:extLst>
          </p:cNvPr>
          <p:cNvSpPr txBox="1"/>
          <p:nvPr/>
        </p:nvSpPr>
        <p:spPr>
          <a:xfrm>
            <a:off x="2904688" y="5515652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https://currygamedev.tistory.com/10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C39F01-6612-AB81-1F1B-51ACFA4275B1}"/>
              </a:ext>
            </a:extLst>
          </p:cNvPr>
          <p:cNvSpPr txBox="1"/>
          <p:nvPr/>
        </p:nvSpPr>
        <p:spPr>
          <a:xfrm>
            <a:off x="7709483" y="3716323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O(N+E)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4471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6753838" cy="658332"/>
          </a:xfrm>
        </p:spPr>
        <p:txBody>
          <a:bodyPr>
            <a:normAutofit fontScale="90000"/>
          </a:bodyPr>
          <a:lstStyle/>
          <a:p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시간복잡도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왜 필요한가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092793-787B-4A77-AE91-7AD68D2865B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51A60BB-2B9C-0255-5BB2-35C2F53E1FB0}"/>
              </a:ext>
            </a:extLst>
          </p:cNvPr>
          <p:cNvSpPr txBox="1"/>
          <p:nvPr/>
        </p:nvSpPr>
        <p:spPr>
          <a:xfrm>
            <a:off x="3139580" y="6199356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https://wiki.python.org/moin/TimeComplexity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A8FC237-787F-DED3-D9F5-892CE688B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753" y="1247809"/>
            <a:ext cx="3252077" cy="486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941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6753838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Python vs C++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092793-787B-4A77-AE91-7AD68D2865B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794EFE3-1CAF-6524-7BC6-69C3160968EA}"/>
              </a:ext>
            </a:extLst>
          </p:cNvPr>
          <p:cNvSpPr txBox="1"/>
          <p:nvPr/>
        </p:nvSpPr>
        <p:spPr>
          <a:xfrm>
            <a:off x="1702965" y="1937857"/>
            <a:ext cx="82463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코드의 실행 속도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문자열 처리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언어의 난이도</a:t>
            </a:r>
            <a:r>
              <a:rPr lang="en-US" altLang="ko-KR" dirty="0"/>
              <a:t>/ </a:t>
            </a:r>
            <a:r>
              <a:rPr lang="ko-KR" altLang="en-US" dirty="0"/>
              <a:t>자료의 양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D8B4BD-EEE9-D121-375D-6CAB5B922F8C}"/>
              </a:ext>
            </a:extLst>
          </p:cNvPr>
          <p:cNvSpPr txBox="1"/>
          <p:nvPr/>
        </p:nvSpPr>
        <p:spPr>
          <a:xfrm>
            <a:off x="1702965" y="5700319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https://blog.encrypted.gg/965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71B393-52FC-5A56-D917-FB7C9C9D2513}"/>
              </a:ext>
            </a:extLst>
          </p:cNvPr>
          <p:cNvSpPr txBox="1"/>
          <p:nvPr/>
        </p:nvSpPr>
        <p:spPr>
          <a:xfrm>
            <a:off x="1702965" y="6069651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https://medium.com/@cookatrice/why-python-is-slow-looking-under-the-hood-7126baf936d7</a:t>
            </a:r>
          </a:p>
        </p:txBody>
      </p:sp>
    </p:spTree>
    <p:extLst>
      <p:ext uri="{BB962C8B-B14F-4D97-AF65-F5344CB8AC3E}">
        <p14:creationId xmlns:p14="http://schemas.microsoft.com/office/powerpoint/2010/main" val="2253723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6753838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Python vs C++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092793-787B-4A77-AE91-7AD68D2865B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75405FCC-C2C8-50BA-43FA-25580808B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877" y="2843387"/>
            <a:ext cx="1714500" cy="15906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BE0A005-BCEA-1E55-B23E-BC7DC99AF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375" y="2843387"/>
            <a:ext cx="3143250" cy="158115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EB95D537-879F-F33E-E69F-DB735845FA15}"/>
              </a:ext>
            </a:extLst>
          </p:cNvPr>
          <p:cNvSpPr/>
          <p:nvPr/>
        </p:nvSpPr>
        <p:spPr>
          <a:xfrm>
            <a:off x="8372213" y="2625754"/>
            <a:ext cx="956345" cy="3011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12BF9BE-536F-CEB5-E39B-F0CF4C243319}"/>
              </a:ext>
            </a:extLst>
          </p:cNvPr>
          <p:cNvSpPr/>
          <p:nvPr/>
        </p:nvSpPr>
        <p:spPr>
          <a:xfrm>
            <a:off x="8372213" y="3347207"/>
            <a:ext cx="956345" cy="15906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89B88A8-819A-B63D-08FA-970F3192457A}"/>
              </a:ext>
            </a:extLst>
          </p:cNvPr>
          <p:cNvCxnSpPr>
            <a:stCxn id="17" idx="1"/>
            <a:endCxn id="17" idx="3"/>
          </p:cNvCxnSpPr>
          <p:nvPr/>
        </p:nvCxnSpPr>
        <p:spPr>
          <a:xfrm>
            <a:off x="8372213" y="4142545"/>
            <a:ext cx="9563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2AA9605-38FA-25D9-0BB8-5234BB41C6D0}"/>
              </a:ext>
            </a:extLst>
          </p:cNvPr>
          <p:cNvSpPr txBox="1"/>
          <p:nvPr/>
        </p:nvSpPr>
        <p:spPr>
          <a:xfrm>
            <a:off x="7592037" y="284338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576331-6C1F-2D8A-7E9D-B7B750336357}"/>
              </a:ext>
            </a:extLst>
          </p:cNvPr>
          <p:cNvSpPr txBox="1"/>
          <p:nvPr/>
        </p:nvSpPr>
        <p:spPr>
          <a:xfrm>
            <a:off x="7592037" y="354946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4D8442-46C9-7B6E-6C3C-CBE33BAD3447}"/>
              </a:ext>
            </a:extLst>
          </p:cNvPr>
          <p:cNvSpPr txBox="1"/>
          <p:nvPr/>
        </p:nvSpPr>
        <p:spPr>
          <a:xfrm>
            <a:off x="8707773" y="2829344"/>
            <a:ext cx="771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3C794E-FC5F-92AA-FC99-7F86BB6BE131}"/>
              </a:ext>
            </a:extLst>
          </p:cNvPr>
          <p:cNvSpPr txBox="1"/>
          <p:nvPr/>
        </p:nvSpPr>
        <p:spPr>
          <a:xfrm>
            <a:off x="8741329" y="3533422"/>
            <a:ext cx="771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7753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6753838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Python vs C++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092793-787B-4A77-AE91-7AD68D2865B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8083A6CE-65FE-7DB6-A5FF-D41E55227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143" y="2841552"/>
            <a:ext cx="2085975" cy="17621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703D0E6-330D-6614-9763-29832859B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9828" y="1705500"/>
            <a:ext cx="2605780" cy="46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204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6753838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Python vs C++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092793-787B-4A77-AE91-7AD68D2865B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794EFE3-1CAF-6524-7BC6-69C3160968EA}"/>
              </a:ext>
            </a:extLst>
          </p:cNvPr>
          <p:cNvSpPr txBox="1"/>
          <p:nvPr/>
        </p:nvSpPr>
        <p:spPr>
          <a:xfrm>
            <a:off x="1702965" y="1937857"/>
            <a:ext cx="82463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코드의 실행 속도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문자열 처리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언어의 난이도</a:t>
            </a:r>
            <a:r>
              <a:rPr lang="en-US" altLang="ko-KR" dirty="0"/>
              <a:t>/ </a:t>
            </a:r>
            <a:r>
              <a:rPr lang="ko-KR" altLang="en-US" dirty="0"/>
              <a:t>자료의 양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D8B4BD-EEE9-D121-375D-6CAB5B922F8C}"/>
              </a:ext>
            </a:extLst>
          </p:cNvPr>
          <p:cNvSpPr txBox="1"/>
          <p:nvPr/>
        </p:nvSpPr>
        <p:spPr>
          <a:xfrm>
            <a:off x="1702965" y="5700319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https://blog.encrypted.gg/965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71B393-52FC-5A56-D917-FB7C9C9D2513}"/>
              </a:ext>
            </a:extLst>
          </p:cNvPr>
          <p:cNvSpPr txBox="1"/>
          <p:nvPr/>
        </p:nvSpPr>
        <p:spPr>
          <a:xfrm>
            <a:off x="1702965" y="6069651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https://medium.com/@cookatrice/why-python-is-slow-looking-under-the-hood-7126baf936d7</a:t>
            </a:r>
          </a:p>
        </p:txBody>
      </p:sp>
    </p:spTree>
    <p:extLst>
      <p:ext uri="{BB962C8B-B14F-4D97-AF65-F5344CB8AC3E}">
        <p14:creationId xmlns:p14="http://schemas.microsoft.com/office/powerpoint/2010/main" val="2692208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6753838" cy="658332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이분탐색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092793-787B-4A77-AE91-7AD68D2865B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D666B1D-4B2B-B3C3-F0D3-3271F9A7B8F0}"/>
              </a:ext>
            </a:extLst>
          </p:cNvPr>
          <p:cNvSpPr txBox="1"/>
          <p:nvPr/>
        </p:nvSpPr>
        <p:spPr>
          <a:xfrm>
            <a:off x="3926660" y="1849475"/>
            <a:ext cx="33970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19</a:t>
            </a:r>
          </a:p>
          <a:p>
            <a:endParaRPr lang="en-US" altLang="ko-KR" sz="2000" dirty="0"/>
          </a:p>
          <a:p>
            <a:r>
              <a:rPr lang="en-US" altLang="ko-KR" sz="2000" dirty="0"/>
              <a:t>1 4 5 13 18 19 21 30 31 35</a:t>
            </a:r>
            <a:endParaRPr lang="ko-KR" alt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A69461-6DC6-CBED-E03A-4D5E7E48E0CB}"/>
              </a:ext>
            </a:extLst>
          </p:cNvPr>
          <p:cNvSpPr txBox="1"/>
          <p:nvPr/>
        </p:nvSpPr>
        <p:spPr>
          <a:xfrm>
            <a:off x="5217952" y="3556931"/>
            <a:ext cx="3020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O(N)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81469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6753838" cy="658332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이분탐색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092793-787B-4A77-AE91-7AD68D2865B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074" name="Picture 2" descr="이분탐색(Binary Search)">
            <a:extLst>
              <a:ext uri="{FF2B5EF4-FFF2-40B4-BE49-F238E27FC236}">
                <a16:creationId xmlns:a16="http://schemas.microsoft.com/office/drawing/2014/main" id="{AD98DF18-2C11-6E12-871A-D5E1DD89C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606" y="1420941"/>
            <a:ext cx="2681259" cy="4702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890507-08D2-3DEA-0D77-DE8E95F6B507}"/>
              </a:ext>
            </a:extLst>
          </p:cNvPr>
          <p:cNvSpPr txBox="1"/>
          <p:nvPr/>
        </p:nvSpPr>
        <p:spPr>
          <a:xfrm>
            <a:off x="3048699" y="6169708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https://velog.io/@ming/%EC%9D%B4%EB%B6%84%ED%83%90%EC%83%89Binary-Search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486320-C110-51CF-5581-F037AA5D373E}"/>
              </a:ext>
            </a:extLst>
          </p:cNvPr>
          <p:cNvSpPr txBox="1"/>
          <p:nvPr/>
        </p:nvSpPr>
        <p:spPr>
          <a:xfrm>
            <a:off x="7424256" y="3429000"/>
            <a:ext cx="3020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O(</a:t>
            </a:r>
            <a:r>
              <a:rPr lang="en-US" altLang="ko-KR" dirty="0" err="1"/>
              <a:t>logN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A427A0-42CB-973E-1E1A-A9FD211188BA}"/>
              </a:ext>
            </a:extLst>
          </p:cNvPr>
          <p:cNvSpPr txBox="1"/>
          <p:nvPr/>
        </p:nvSpPr>
        <p:spPr>
          <a:xfrm>
            <a:off x="7090795" y="2717925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https://www.acmicpc.net/blog/view/109</a:t>
            </a:r>
          </a:p>
        </p:txBody>
      </p:sp>
    </p:spTree>
    <p:extLst>
      <p:ext uri="{BB962C8B-B14F-4D97-AF65-F5344CB8AC3E}">
        <p14:creationId xmlns:p14="http://schemas.microsoft.com/office/powerpoint/2010/main" val="4205950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6753838" cy="658332"/>
          </a:xfrm>
        </p:spPr>
        <p:txBody>
          <a:bodyPr>
            <a:normAutofit fontScale="90000"/>
          </a:bodyPr>
          <a:lstStyle/>
          <a:p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시간복잡도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왜 필요한가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092793-787B-4A77-AE91-7AD68D2865B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614CE08-6D1C-FB71-BE1C-89609901F4CB}"/>
              </a:ext>
            </a:extLst>
          </p:cNvPr>
          <p:cNvSpPr txBox="1"/>
          <p:nvPr/>
        </p:nvSpPr>
        <p:spPr>
          <a:xfrm>
            <a:off x="3215080" y="5813463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https://www.acmicpc.net/problem/2751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076FCE2-F2B4-C83F-0579-22037D3B3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906" y="1634104"/>
            <a:ext cx="8008383" cy="395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875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6753838" cy="658332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이분탐색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092793-787B-4A77-AE91-7AD68D2865B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78ED652-3C4E-940D-7929-F645796855BD}"/>
              </a:ext>
            </a:extLst>
          </p:cNvPr>
          <p:cNvSpPr txBox="1"/>
          <p:nvPr/>
        </p:nvSpPr>
        <p:spPr>
          <a:xfrm>
            <a:off x="3185304" y="1467292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https://www.acmicpc.net/problem/1072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B622D4-9751-C454-652E-DFEBA41C8DE9}"/>
              </a:ext>
            </a:extLst>
          </p:cNvPr>
          <p:cNvSpPr txBox="1"/>
          <p:nvPr/>
        </p:nvSpPr>
        <p:spPr>
          <a:xfrm>
            <a:off x="2208402" y="2817478"/>
            <a:ext cx="1600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BruteForcing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989532-B685-EE45-A16C-D8D78E6FB1CC}"/>
              </a:ext>
            </a:extLst>
          </p:cNvPr>
          <p:cNvSpPr txBox="1"/>
          <p:nvPr/>
        </p:nvSpPr>
        <p:spPr>
          <a:xfrm>
            <a:off x="6461621" y="281747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BinarySearch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0286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6753838" cy="658332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이분탐색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092793-787B-4A77-AE91-7AD68D2865B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EE8E058B-7694-7A1D-E757-D99FD79CB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849" y="1366727"/>
            <a:ext cx="8414158" cy="522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1799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64090F-55B9-4936-B409-5730F8B3A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5363" y="2841719"/>
            <a:ext cx="2201273" cy="1325563"/>
          </a:xfrm>
        </p:spPr>
        <p:txBody>
          <a:bodyPr>
            <a:normAutofit/>
          </a:bodyPr>
          <a:lstStyle/>
          <a:p>
            <a:r>
              <a:rPr lang="en-US" altLang="ko-KR" sz="5400" dirty="0">
                <a:latin typeface="Arial" panose="020B0604020202020204" pitchFamily="34" charset="0"/>
                <a:cs typeface="Arial" panose="020B0604020202020204" pitchFamily="34" charset="0"/>
              </a:rPr>
              <a:t>Q &amp; A</a:t>
            </a:r>
            <a:endParaRPr lang="ko-KR" alt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505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6753838" cy="658332"/>
          </a:xfrm>
        </p:spPr>
        <p:txBody>
          <a:bodyPr>
            <a:normAutofit fontScale="90000"/>
          </a:bodyPr>
          <a:lstStyle/>
          <a:p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시간복잡도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왜 필요한가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092793-787B-4A77-AE91-7AD68D2865B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104FFA60-191A-77FE-FC29-27213F482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005012"/>
            <a:ext cx="1143000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881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6753838" cy="658332"/>
          </a:xfrm>
        </p:spPr>
        <p:txBody>
          <a:bodyPr>
            <a:normAutofit fontScale="90000"/>
          </a:bodyPr>
          <a:lstStyle/>
          <a:p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시간복잡도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왜 필요한가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092793-787B-4A77-AE91-7AD68D2865B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26" name="Picture 2" descr="카카오 공채 코딩테스트 유형 완전 분석 및 공부 방법">
            <a:extLst>
              <a:ext uri="{FF2B5EF4-FFF2-40B4-BE49-F238E27FC236}">
                <a16:creationId xmlns:a16="http://schemas.microsoft.com/office/drawing/2014/main" id="{1B14B5D4-8CCF-DA61-2153-195FF8DE2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080" y="2975121"/>
            <a:ext cx="2924175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이것이 취업을 위한 코딩 테스트다 with 파이썬">
            <a:extLst>
              <a:ext uri="{FF2B5EF4-FFF2-40B4-BE49-F238E27FC236}">
                <a16:creationId xmlns:a16="http://schemas.microsoft.com/office/drawing/2014/main" id="{C11CFAF7-7851-F243-D75C-A6383BB17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062" y="3966507"/>
            <a:ext cx="188595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카카오 신입 공채 1차 코딩 테스트 문제 해설 – tech.kakao.com">
            <a:extLst>
              <a:ext uri="{FF2B5EF4-FFF2-40B4-BE49-F238E27FC236}">
                <a16:creationId xmlns:a16="http://schemas.microsoft.com/office/drawing/2014/main" id="{0A265EE6-1A68-0C81-65A3-EE3A89BB9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291" y="1756489"/>
            <a:ext cx="331470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알고리즘/코딩테스트] 2019 NAVER 신입 공채 준비하기">
            <a:extLst>
              <a:ext uri="{FF2B5EF4-FFF2-40B4-BE49-F238E27FC236}">
                <a16:creationId xmlns:a16="http://schemas.microsoft.com/office/drawing/2014/main" id="{D2823B80-3389-4752-78B3-308F0F8A8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915" y="4004869"/>
            <a:ext cx="2695575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7919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6753838" cy="658332"/>
          </a:xfrm>
        </p:spPr>
        <p:txBody>
          <a:bodyPr>
            <a:normAutofit fontScale="90000"/>
          </a:bodyPr>
          <a:lstStyle/>
          <a:p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시간복잡도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왜 필요한가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092793-787B-4A77-AE91-7AD68D2865B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77669BE-8686-7FB4-85C8-B5AF177798E9}"/>
              </a:ext>
            </a:extLst>
          </p:cNvPr>
          <p:cNvSpPr txBox="1"/>
          <p:nvPr/>
        </p:nvSpPr>
        <p:spPr>
          <a:xfrm>
            <a:off x="3131191" y="5846543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https://school.programmers.co.kr/learn/courses/30/lessons/42891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80B8ABC-5239-AA3F-D540-3468ED26A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984" y="1344407"/>
            <a:ext cx="4395832" cy="428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365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6753838" cy="658332"/>
          </a:xfrm>
        </p:spPr>
        <p:txBody>
          <a:bodyPr>
            <a:normAutofit fontScale="90000"/>
          </a:bodyPr>
          <a:lstStyle/>
          <a:p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시간복잡도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왜 필요한가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092793-787B-4A77-AE91-7AD68D2865B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77669BE-8686-7FB4-85C8-B5AF177798E9}"/>
              </a:ext>
            </a:extLst>
          </p:cNvPr>
          <p:cNvSpPr txBox="1"/>
          <p:nvPr/>
        </p:nvSpPr>
        <p:spPr>
          <a:xfrm>
            <a:off x="1902204" y="3216567"/>
            <a:ext cx="1600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BruteForcing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BBC231-EA1F-A0D4-DA22-CA9B9B504D6E}"/>
              </a:ext>
            </a:extLst>
          </p:cNvPr>
          <p:cNvSpPr txBox="1"/>
          <p:nvPr/>
        </p:nvSpPr>
        <p:spPr>
          <a:xfrm>
            <a:off x="4495800" y="2985735"/>
            <a:ext cx="1600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DP</a:t>
            </a:r>
          </a:p>
          <a:p>
            <a:r>
              <a:rPr lang="en-US" altLang="ko-KR" dirty="0"/>
              <a:t>Greedy</a:t>
            </a:r>
          </a:p>
          <a:p>
            <a:r>
              <a:rPr lang="en-US" altLang="ko-KR" dirty="0"/>
              <a:t>DFS, BFS</a:t>
            </a:r>
          </a:p>
          <a:p>
            <a:r>
              <a:rPr lang="en-US" altLang="ko-KR" dirty="0" err="1"/>
              <a:t>BinarySearch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52B072-EA74-E327-22FA-55A8EB8D791F}"/>
              </a:ext>
            </a:extLst>
          </p:cNvPr>
          <p:cNvSpPr txBox="1"/>
          <p:nvPr/>
        </p:nvSpPr>
        <p:spPr>
          <a:xfrm>
            <a:off x="7383011" y="2985735"/>
            <a:ext cx="20252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Segment Tree</a:t>
            </a:r>
          </a:p>
          <a:p>
            <a:r>
              <a:rPr lang="en-US" altLang="ko-KR" dirty="0"/>
              <a:t>LCA</a:t>
            </a:r>
          </a:p>
          <a:p>
            <a:r>
              <a:rPr lang="en-US" altLang="ko-KR" dirty="0"/>
              <a:t>Network Flow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4000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6753838" cy="658332"/>
          </a:xfrm>
        </p:spPr>
        <p:txBody>
          <a:bodyPr>
            <a:normAutofit fontScale="90000"/>
          </a:bodyPr>
          <a:lstStyle/>
          <a:p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시간복잡도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왜 필요한가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092793-787B-4A77-AE91-7AD68D2865B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DF6F701-21AE-C5EB-FF72-06D47B36FA8D}"/>
              </a:ext>
            </a:extLst>
          </p:cNvPr>
          <p:cNvSpPr txBox="1"/>
          <p:nvPr/>
        </p:nvSpPr>
        <p:spPr>
          <a:xfrm>
            <a:off x="3800213" y="3187817"/>
            <a:ext cx="3263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1</a:t>
            </a:r>
            <a:r>
              <a:rPr lang="ko-KR" altLang="en-US" sz="3600" dirty="0"/>
              <a:t>초    </a:t>
            </a:r>
            <a:r>
              <a:rPr lang="en-US" altLang="ko-KR" sz="3600" dirty="0"/>
              <a:t>1</a:t>
            </a:r>
            <a:r>
              <a:rPr lang="ko-KR" altLang="en-US" sz="3600" dirty="0"/>
              <a:t>억</a:t>
            </a:r>
          </a:p>
        </p:txBody>
      </p:sp>
    </p:spTree>
    <p:extLst>
      <p:ext uri="{BB962C8B-B14F-4D97-AF65-F5344CB8AC3E}">
        <p14:creationId xmlns:p14="http://schemas.microsoft.com/office/powerpoint/2010/main" val="3106603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6753838" cy="658332"/>
          </a:xfrm>
        </p:spPr>
        <p:txBody>
          <a:bodyPr>
            <a:normAutofit fontScale="90000"/>
          </a:bodyPr>
          <a:lstStyle/>
          <a:p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시간복잡도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왜 필요한가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092793-787B-4A77-AE91-7AD68D2865B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EC9F8F9-BE6D-4EF0-99CF-1CCA9B6B8B65}"/>
              </a:ext>
            </a:extLst>
          </p:cNvPr>
          <p:cNvSpPr txBox="1"/>
          <p:nvPr/>
        </p:nvSpPr>
        <p:spPr>
          <a:xfrm>
            <a:off x="4051882" y="1665080"/>
            <a:ext cx="3313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Big 0 Notation</a:t>
            </a:r>
            <a:endParaRPr lang="ko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1BBB09-29C7-BD48-4A12-2E53FAD05A17}"/>
              </a:ext>
            </a:extLst>
          </p:cNvPr>
          <p:cNvSpPr txBox="1"/>
          <p:nvPr/>
        </p:nvSpPr>
        <p:spPr>
          <a:xfrm>
            <a:off x="1575033" y="2699931"/>
            <a:ext cx="609460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 &lt; N; i++)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for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j = 0; j &lt; N;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j++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{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}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45128A-E9A3-A43B-9C7A-B350677AD230}"/>
              </a:ext>
            </a:extLst>
          </p:cNvPr>
          <p:cNvSpPr txBox="1"/>
          <p:nvPr/>
        </p:nvSpPr>
        <p:spPr>
          <a:xfrm>
            <a:off x="7491369" y="3154261"/>
            <a:ext cx="2189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O(N^2)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2B5A9A-C6F2-666E-0E2B-3C34C37D6C48}"/>
              </a:ext>
            </a:extLst>
          </p:cNvPr>
          <p:cNvSpPr txBox="1"/>
          <p:nvPr/>
        </p:nvSpPr>
        <p:spPr>
          <a:xfrm>
            <a:off x="2214694" y="5318620"/>
            <a:ext cx="3204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 = 100  10000</a:t>
            </a:r>
          </a:p>
          <a:p>
            <a:r>
              <a:rPr lang="en-US" altLang="ko-KR" dirty="0"/>
              <a:t>N = 1000 1000000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1568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6753838" cy="658332"/>
          </a:xfrm>
        </p:spPr>
        <p:txBody>
          <a:bodyPr>
            <a:normAutofit fontScale="90000"/>
          </a:bodyPr>
          <a:lstStyle/>
          <a:p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시간복잡도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왜 필요한가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092793-787B-4A77-AE91-7AD68D2865B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614CE08-6D1C-FB71-BE1C-89609901F4CB}"/>
              </a:ext>
            </a:extLst>
          </p:cNvPr>
          <p:cNvSpPr txBox="1"/>
          <p:nvPr/>
        </p:nvSpPr>
        <p:spPr>
          <a:xfrm>
            <a:off x="3215080" y="5813463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https://www.acmicpc.net/problem/2751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076FCE2-F2B4-C83F-0579-22037D3B3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906" y="1634104"/>
            <a:ext cx="8008383" cy="395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745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357</Words>
  <Application>Microsoft Office PowerPoint</Application>
  <PresentationFormat>와이드스크린</PresentationFormat>
  <Paragraphs>87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굴림</vt:lpstr>
      <vt:lpstr>돋움체</vt:lpstr>
      <vt:lpstr>맑은 고딕</vt:lpstr>
      <vt:lpstr>Arial</vt:lpstr>
      <vt:lpstr>Office 테마</vt:lpstr>
      <vt:lpstr>PowerPoint 프레젠테이션</vt:lpstr>
      <vt:lpstr>시간복잡도 왜 필요한가?</vt:lpstr>
      <vt:lpstr>시간복잡도 왜 필요한가?</vt:lpstr>
      <vt:lpstr>시간복잡도 왜 필요한가?</vt:lpstr>
      <vt:lpstr>시간복잡도 왜 필요한가?</vt:lpstr>
      <vt:lpstr>시간복잡도 왜 필요한가?</vt:lpstr>
      <vt:lpstr>시간복잡도 왜 필요한가?</vt:lpstr>
      <vt:lpstr>시간복잡도 왜 필요한가?</vt:lpstr>
      <vt:lpstr>시간복잡도 왜 필요한가?</vt:lpstr>
      <vt:lpstr>시간복잡도 왜 필요한가?</vt:lpstr>
      <vt:lpstr>시간복잡도 왜 필요한가?</vt:lpstr>
      <vt:lpstr>시간복잡도 왜 필요한가?</vt:lpstr>
      <vt:lpstr>시간복잡도 왜 필요한가?</vt:lpstr>
      <vt:lpstr>Python vs C++</vt:lpstr>
      <vt:lpstr>Python vs C++</vt:lpstr>
      <vt:lpstr>Python vs C++</vt:lpstr>
      <vt:lpstr>Python vs C++</vt:lpstr>
      <vt:lpstr>이분탐색</vt:lpstr>
      <vt:lpstr>이분탐색</vt:lpstr>
      <vt:lpstr>이분탐색</vt:lpstr>
      <vt:lpstr>이분탐색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이윤수</dc:creator>
  <cp:lastModifiedBy>이윤수</cp:lastModifiedBy>
  <cp:revision>31</cp:revision>
  <dcterms:created xsi:type="dcterms:W3CDTF">2021-05-06T07:29:47Z</dcterms:created>
  <dcterms:modified xsi:type="dcterms:W3CDTF">2022-10-12T10:57:17Z</dcterms:modified>
</cp:coreProperties>
</file>