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9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74" r:id="rId13"/>
    <p:sldId id="267" r:id="rId14"/>
    <p:sldId id="275" r:id="rId15"/>
    <p:sldId id="277" r:id="rId16"/>
    <p:sldId id="278" r:id="rId17"/>
    <p:sldId id="279" r:id="rId18"/>
    <p:sldId id="276" r:id="rId19"/>
    <p:sldId id="285" r:id="rId20"/>
    <p:sldId id="284" r:id="rId21"/>
    <p:sldId id="280" r:id="rId22"/>
    <p:sldId id="287" r:id="rId23"/>
    <p:sldId id="286" r:id="rId24"/>
    <p:sldId id="272" r:id="rId25"/>
    <p:sldId id="288" r:id="rId26"/>
    <p:sldId id="273" r:id="rId27"/>
    <p:sldId id="290" r:id="rId28"/>
    <p:sldId id="282" r:id="rId29"/>
    <p:sldId id="283" r:id="rId30"/>
    <p:sldId id="292" r:id="rId31"/>
    <p:sldId id="293" r:id="rId32"/>
    <p:sldId id="291" r:id="rId33"/>
    <p:sldId id="270" r:id="rId34"/>
  </p:sldIdLst>
  <p:sldSz cx="12192000" cy="6858000"/>
  <p:notesSz cx="6797675" cy="9928225"/>
  <p:embeddedFontLst>
    <p:embeddedFont>
      <p:font typeface="12롯데마트행복Light" panose="02020603020101020101" pitchFamily="18" charset="-127"/>
      <p:regular r:id="rId37"/>
    </p:embeddedFont>
    <p:embeddedFont>
      <p:font typeface="365인기꽝녀" panose="02020603020101020101" pitchFamily="18" charset="-127"/>
      <p:regular r:id="rId38"/>
    </p:embeddedFont>
    <p:embeddedFont>
      <p:font typeface="12롯데마트행복Bold" panose="02020603020101020101" pitchFamily="18" charset="-127"/>
      <p:regular r:id="rId39"/>
    </p:embeddedFont>
    <p:embeddedFont>
      <p:font typeface="12롯데마트드림Medium" panose="02020603020101020101" pitchFamily="18" charset="-127"/>
      <p:regular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9E6"/>
    <a:srgbClr val="E96F1B"/>
    <a:srgbClr val="70AD47"/>
    <a:srgbClr val="6F747D"/>
    <a:srgbClr val="80278F"/>
    <a:srgbClr val="226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3" autoAdjust="0"/>
    <p:restoredTop sz="94660"/>
  </p:normalViewPr>
  <p:slideViewPr>
    <p:cSldViewPr snapToGrid="0">
      <p:cViewPr>
        <p:scale>
          <a:sx n="66" d="100"/>
          <a:sy n="66" d="100"/>
        </p:scale>
        <p:origin x="252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28D23-0D22-40CF-A84D-702784A74290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6DE3C-461F-4675-9D46-60760AC7A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8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D20C2-442F-465E-8228-BF47F8E3B67E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4FA89-AB71-4E25-ABF2-B67B7FC1B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25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945B-2108-490E-9EB2-F15B1D02054C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6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3223-3F57-470D-AD19-821CA86A481F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28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C100-5D83-4A92-B3A5-5DFD0CB98B93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97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12롯데마트행복Light" panose="02020603020101020101" pitchFamily="18" charset="-127"/>
                <a:ea typeface="12롯데마트행복Light" panose="0202060302010102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12롯데마트행복Light" panose="02020603020101020101" pitchFamily="18" charset="-127"/>
                <a:ea typeface="12롯데마트행복Light" panose="02020603020101020101" pitchFamily="18" charset="-127"/>
              </a:defRPr>
            </a:lvl1pPr>
            <a:lvl2pPr>
              <a:defRPr>
                <a:latin typeface="12롯데마트행복Light" panose="02020603020101020101" pitchFamily="18" charset="-127"/>
                <a:ea typeface="12롯데마트행복Light" panose="02020603020101020101" pitchFamily="18" charset="-127"/>
              </a:defRPr>
            </a:lvl2pPr>
            <a:lvl3pPr>
              <a:defRPr>
                <a:latin typeface="12롯데마트행복Light" panose="02020603020101020101" pitchFamily="18" charset="-127"/>
                <a:ea typeface="12롯데마트행복Light" panose="02020603020101020101" pitchFamily="18" charset="-127"/>
              </a:defRPr>
            </a:lvl3pPr>
            <a:lvl4pPr>
              <a:defRPr>
                <a:latin typeface="12롯데마트행복Light" panose="02020603020101020101" pitchFamily="18" charset="-127"/>
                <a:ea typeface="12롯데마트행복Light" panose="02020603020101020101" pitchFamily="18" charset="-127"/>
              </a:defRPr>
            </a:lvl4pPr>
            <a:lvl5pPr>
              <a:defRPr>
                <a:latin typeface="12롯데마트행복Light" panose="02020603020101020101" pitchFamily="18" charset="-127"/>
                <a:ea typeface="12롯데마트행복Light" panose="02020603020101020101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8E72-2E87-4703-8E1E-C338C8D5E81E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79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B28C-E37C-42D2-9632-0454C7E844F2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2219325" y="236538"/>
            <a:ext cx="7654925" cy="6572250"/>
            <a:chOff x="1470025" y="503238"/>
            <a:chExt cx="7654925" cy="6572250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257550" y="6056313"/>
              <a:ext cx="4079875" cy="1019175"/>
            </a:xfrm>
            <a:custGeom>
              <a:avLst/>
              <a:gdLst/>
              <a:ahLst/>
              <a:cxnLst>
                <a:cxn ang="0">
                  <a:pos x="2478" y="200"/>
                </a:cxn>
                <a:cxn ang="0">
                  <a:pos x="2394" y="158"/>
                </a:cxn>
                <a:cxn ang="0">
                  <a:pos x="2286" y="120"/>
                </a:cxn>
                <a:cxn ang="0">
                  <a:pos x="2158" y="86"/>
                </a:cxn>
                <a:cxn ang="0">
                  <a:pos x="2012" y="56"/>
                </a:cxn>
                <a:cxn ang="0">
                  <a:pos x="1850" y="32"/>
                </a:cxn>
                <a:cxn ang="0">
                  <a:pos x="1672" y="14"/>
                </a:cxn>
                <a:cxn ang="0">
                  <a:pos x="1484" y="4"/>
                </a:cxn>
                <a:cxn ang="0">
                  <a:pos x="1286" y="0"/>
                </a:cxn>
                <a:cxn ang="0">
                  <a:pos x="1184" y="0"/>
                </a:cxn>
                <a:cxn ang="0">
                  <a:pos x="992" y="8"/>
                </a:cxn>
                <a:cxn ang="0">
                  <a:pos x="808" y="22"/>
                </a:cxn>
                <a:cxn ang="0">
                  <a:pos x="638" y="44"/>
                </a:cxn>
                <a:cxn ang="0">
                  <a:pos x="482" y="70"/>
                </a:cxn>
                <a:cxn ang="0">
                  <a:pos x="346" y="102"/>
                </a:cxn>
                <a:cxn ang="0">
                  <a:pos x="228" y="138"/>
                </a:cxn>
                <a:cxn ang="0">
                  <a:pos x="132" y="180"/>
                </a:cxn>
                <a:cxn ang="0">
                  <a:pos x="0" y="200"/>
                </a:cxn>
                <a:cxn ang="0">
                  <a:pos x="0" y="322"/>
                </a:cxn>
                <a:cxn ang="0">
                  <a:pos x="6" y="354"/>
                </a:cxn>
                <a:cxn ang="0">
                  <a:pos x="26" y="386"/>
                </a:cxn>
                <a:cxn ang="0">
                  <a:pos x="58" y="416"/>
                </a:cxn>
                <a:cxn ang="0">
                  <a:pos x="100" y="446"/>
                </a:cxn>
                <a:cxn ang="0">
                  <a:pos x="154" y="474"/>
                </a:cxn>
                <a:cxn ang="0">
                  <a:pos x="220" y="500"/>
                </a:cxn>
                <a:cxn ang="0">
                  <a:pos x="376" y="548"/>
                </a:cxn>
                <a:cxn ang="0">
                  <a:pos x="566" y="588"/>
                </a:cxn>
                <a:cxn ang="0">
                  <a:pos x="784" y="618"/>
                </a:cxn>
                <a:cxn ang="0">
                  <a:pos x="1026" y="636"/>
                </a:cxn>
                <a:cxn ang="0">
                  <a:pos x="1286" y="642"/>
                </a:cxn>
                <a:cxn ang="0">
                  <a:pos x="1416" y="640"/>
                </a:cxn>
                <a:cxn ang="0">
                  <a:pos x="1668" y="628"/>
                </a:cxn>
                <a:cxn ang="0">
                  <a:pos x="1898" y="604"/>
                </a:cxn>
                <a:cxn ang="0">
                  <a:pos x="2102" y="570"/>
                </a:cxn>
                <a:cxn ang="0">
                  <a:pos x="2278" y="526"/>
                </a:cxn>
                <a:cxn ang="0">
                  <a:pos x="2384" y="488"/>
                </a:cxn>
                <a:cxn ang="0">
                  <a:pos x="2444" y="460"/>
                </a:cxn>
                <a:cxn ang="0">
                  <a:pos x="2492" y="432"/>
                </a:cxn>
                <a:cxn ang="0">
                  <a:pos x="2530" y="402"/>
                </a:cxn>
                <a:cxn ang="0">
                  <a:pos x="2556" y="370"/>
                </a:cxn>
                <a:cxn ang="0">
                  <a:pos x="2570" y="338"/>
                </a:cxn>
                <a:cxn ang="0">
                  <a:pos x="2570" y="200"/>
                </a:cxn>
              </a:cxnLst>
              <a:rect l="0" t="0" r="r" b="b"/>
              <a:pathLst>
                <a:path w="2570" h="642">
                  <a:moveTo>
                    <a:pt x="2478" y="200"/>
                  </a:moveTo>
                  <a:lnTo>
                    <a:pt x="2478" y="200"/>
                  </a:lnTo>
                  <a:lnTo>
                    <a:pt x="2438" y="180"/>
                  </a:lnTo>
                  <a:lnTo>
                    <a:pt x="2394" y="158"/>
                  </a:lnTo>
                  <a:lnTo>
                    <a:pt x="2342" y="138"/>
                  </a:lnTo>
                  <a:lnTo>
                    <a:pt x="2286" y="120"/>
                  </a:lnTo>
                  <a:lnTo>
                    <a:pt x="2224" y="102"/>
                  </a:lnTo>
                  <a:lnTo>
                    <a:pt x="2158" y="86"/>
                  </a:lnTo>
                  <a:lnTo>
                    <a:pt x="2088" y="70"/>
                  </a:lnTo>
                  <a:lnTo>
                    <a:pt x="2012" y="56"/>
                  </a:lnTo>
                  <a:lnTo>
                    <a:pt x="1932" y="44"/>
                  </a:lnTo>
                  <a:lnTo>
                    <a:pt x="1850" y="32"/>
                  </a:lnTo>
                  <a:lnTo>
                    <a:pt x="1762" y="22"/>
                  </a:lnTo>
                  <a:lnTo>
                    <a:pt x="1672" y="14"/>
                  </a:lnTo>
                  <a:lnTo>
                    <a:pt x="1580" y="8"/>
                  </a:lnTo>
                  <a:lnTo>
                    <a:pt x="1484" y="4"/>
                  </a:lnTo>
                  <a:lnTo>
                    <a:pt x="1386" y="0"/>
                  </a:lnTo>
                  <a:lnTo>
                    <a:pt x="1286" y="0"/>
                  </a:lnTo>
                  <a:lnTo>
                    <a:pt x="1286" y="0"/>
                  </a:lnTo>
                  <a:lnTo>
                    <a:pt x="1184" y="0"/>
                  </a:lnTo>
                  <a:lnTo>
                    <a:pt x="1086" y="4"/>
                  </a:lnTo>
                  <a:lnTo>
                    <a:pt x="992" y="8"/>
                  </a:lnTo>
                  <a:lnTo>
                    <a:pt x="898" y="14"/>
                  </a:lnTo>
                  <a:lnTo>
                    <a:pt x="808" y="22"/>
                  </a:lnTo>
                  <a:lnTo>
                    <a:pt x="722" y="32"/>
                  </a:lnTo>
                  <a:lnTo>
                    <a:pt x="638" y="44"/>
                  </a:lnTo>
                  <a:lnTo>
                    <a:pt x="558" y="56"/>
                  </a:lnTo>
                  <a:lnTo>
                    <a:pt x="482" y="70"/>
                  </a:lnTo>
                  <a:lnTo>
                    <a:pt x="412" y="86"/>
                  </a:lnTo>
                  <a:lnTo>
                    <a:pt x="346" y="102"/>
                  </a:lnTo>
                  <a:lnTo>
                    <a:pt x="284" y="120"/>
                  </a:lnTo>
                  <a:lnTo>
                    <a:pt x="228" y="138"/>
                  </a:lnTo>
                  <a:lnTo>
                    <a:pt x="176" y="158"/>
                  </a:lnTo>
                  <a:lnTo>
                    <a:pt x="132" y="180"/>
                  </a:lnTo>
                  <a:lnTo>
                    <a:pt x="94" y="200"/>
                  </a:lnTo>
                  <a:lnTo>
                    <a:pt x="0" y="200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2" y="338"/>
                  </a:lnTo>
                  <a:lnTo>
                    <a:pt x="6" y="354"/>
                  </a:lnTo>
                  <a:lnTo>
                    <a:pt x="14" y="370"/>
                  </a:lnTo>
                  <a:lnTo>
                    <a:pt x="26" y="386"/>
                  </a:lnTo>
                  <a:lnTo>
                    <a:pt x="40" y="402"/>
                  </a:lnTo>
                  <a:lnTo>
                    <a:pt x="58" y="416"/>
                  </a:lnTo>
                  <a:lnTo>
                    <a:pt x="78" y="432"/>
                  </a:lnTo>
                  <a:lnTo>
                    <a:pt x="100" y="446"/>
                  </a:lnTo>
                  <a:lnTo>
                    <a:pt x="126" y="460"/>
                  </a:lnTo>
                  <a:lnTo>
                    <a:pt x="154" y="474"/>
                  </a:lnTo>
                  <a:lnTo>
                    <a:pt x="186" y="488"/>
                  </a:lnTo>
                  <a:lnTo>
                    <a:pt x="220" y="500"/>
                  </a:lnTo>
                  <a:lnTo>
                    <a:pt x="294" y="526"/>
                  </a:lnTo>
                  <a:lnTo>
                    <a:pt x="376" y="548"/>
                  </a:lnTo>
                  <a:lnTo>
                    <a:pt x="468" y="570"/>
                  </a:lnTo>
                  <a:lnTo>
                    <a:pt x="566" y="588"/>
                  </a:lnTo>
                  <a:lnTo>
                    <a:pt x="672" y="604"/>
                  </a:lnTo>
                  <a:lnTo>
                    <a:pt x="784" y="618"/>
                  </a:lnTo>
                  <a:lnTo>
                    <a:pt x="902" y="628"/>
                  </a:lnTo>
                  <a:lnTo>
                    <a:pt x="1026" y="636"/>
                  </a:lnTo>
                  <a:lnTo>
                    <a:pt x="1154" y="640"/>
                  </a:lnTo>
                  <a:lnTo>
                    <a:pt x="1286" y="642"/>
                  </a:lnTo>
                  <a:lnTo>
                    <a:pt x="1286" y="642"/>
                  </a:lnTo>
                  <a:lnTo>
                    <a:pt x="1416" y="640"/>
                  </a:lnTo>
                  <a:lnTo>
                    <a:pt x="1544" y="636"/>
                  </a:lnTo>
                  <a:lnTo>
                    <a:pt x="1668" y="628"/>
                  </a:lnTo>
                  <a:lnTo>
                    <a:pt x="1786" y="618"/>
                  </a:lnTo>
                  <a:lnTo>
                    <a:pt x="1898" y="604"/>
                  </a:lnTo>
                  <a:lnTo>
                    <a:pt x="2004" y="588"/>
                  </a:lnTo>
                  <a:lnTo>
                    <a:pt x="2102" y="570"/>
                  </a:lnTo>
                  <a:lnTo>
                    <a:pt x="2194" y="548"/>
                  </a:lnTo>
                  <a:lnTo>
                    <a:pt x="2278" y="526"/>
                  </a:lnTo>
                  <a:lnTo>
                    <a:pt x="2352" y="500"/>
                  </a:lnTo>
                  <a:lnTo>
                    <a:pt x="2384" y="488"/>
                  </a:lnTo>
                  <a:lnTo>
                    <a:pt x="2416" y="474"/>
                  </a:lnTo>
                  <a:lnTo>
                    <a:pt x="2444" y="460"/>
                  </a:lnTo>
                  <a:lnTo>
                    <a:pt x="2470" y="446"/>
                  </a:lnTo>
                  <a:lnTo>
                    <a:pt x="2492" y="432"/>
                  </a:lnTo>
                  <a:lnTo>
                    <a:pt x="2512" y="416"/>
                  </a:lnTo>
                  <a:lnTo>
                    <a:pt x="2530" y="402"/>
                  </a:lnTo>
                  <a:lnTo>
                    <a:pt x="2544" y="386"/>
                  </a:lnTo>
                  <a:lnTo>
                    <a:pt x="2556" y="370"/>
                  </a:lnTo>
                  <a:lnTo>
                    <a:pt x="2564" y="354"/>
                  </a:lnTo>
                  <a:lnTo>
                    <a:pt x="2570" y="338"/>
                  </a:lnTo>
                  <a:lnTo>
                    <a:pt x="2570" y="322"/>
                  </a:lnTo>
                  <a:lnTo>
                    <a:pt x="2570" y="200"/>
                  </a:lnTo>
                  <a:lnTo>
                    <a:pt x="2478" y="200"/>
                  </a:lnTo>
                  <a:close/>
                </a:path>
              </a:pathLst>
            </a:custGeom>
            <a:solidFill>
              <a:srgbClr val="ADADAD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257550" y="5865813"/>
              <a:ext cx="4079875" cy="1019175"/>
            </a:xfrm>
            <a:custGeom>
              <a:avLst/>
              <a:gdLst/>
              <a:ahLst/>
              <a:cxnLst>
                <a:cxn ang="0">
                  <a:pos x="2570" y="320"/>
                </a:cxn>
                <a:cxn ang="0">
                  <a:pos x="2564" y="354"/>
                </a:cxn>
                <a:cxn ang="0">
                  <a:pos x="2544" y="386"/>
                </a:cxn>
                <a:cxn ang="0">
                  <a:pos x="2512" y="416"/>
                </a:cxn>
                <a:cxn ang="0">
                  <a:pos x="2470" y="446"/>
                </a:cxn>
                <a:cxn ang="0">
                  <a:pos x="2416" y="474"/>
                </a:cxn>
                <a:cxn ang="0">
                  <a:pos x="2352" y="500"/>
                </a:cxn>
                <a:cxn ang="0">
                  <a:pos x="2194" y="548"/>
                </a:cxn>
                <a:cxn ang="0">
                  <a:pos x="2004" y="588"/>
                </a:cxn>
                <a:cxn ang="0">
                  <a:pos x="1786" y="616"/>
                </a:cxn>
                <a:cxn ang="0">
                  <a:pos x="1544" y="636"/>
                </a:cxn>
                <a:cxn ang="0">
                  <a:pos x="1286" y="642"/>
                </a:cxn>
                <a:cxn ang="0">
                  <a:pos x="1154" y="640"/>
                </a:cxn>
                <a:cxn ang="0">
                  <a:pos x="902" y="628"/>
                </a:cxn>
                <a:cxn ang="0">
                  <a:pos x="672" y="604"/>
                </a:cxn>
                <a:cxn ang="0">
                  <a:pos x="468" y="568"/>
                </a:cxn>
                <a:cxn ang="0">
                  <a:pos x="294" y="526"/>
                </a:cxn>
                <a:cxn ang="0">
                  <a:pos x="186" y="488"/>
                </a:cxn>
                <a:cxn ang="0">
                  <a:pos x="126" y="460"/>
                </a:cxn>
                <a:cxn ang="0">
                  <a:pos x="78" y="432"/>
                </a:cxn>
                <a:cxn ang="0">
                  <a:pos x="40" y="402"/>
                </a:cxn>
                <a:cxn ang="0">
                  <a:pos x="14" y="370"/>
                </a:cxn>
                <a:cxn ang="0">
                  <a:pos x="2" y="338"/>
                </a:cxn>
                <a:cxn ang="0">
                  <a:pos x="0" y="320"/>
                </a:cxn>
                <a:cxn ang="0">
                  <a:pos x="6" y="288"/>
                </a:cxn>
                <a:cxn ang="0">
                  <a:pos x="26" y="256"/>
                </a:cxn>
                <a:cxn ang="0">
                  <a:pos x="58" y="226"/>
                </a:cxn>
                <a:cxn ang="0">
                  <a:pos x="100" y="196"/>
                </a:cxn>
                <a:cxn ang="0">
                  <a:pos x="154" y="168"/>
                </a:cxn>
                <a:cxn ang="0">
                  <a:pos x="220" y="142"/>
                </a:cxn>
                <a:cxn ang="0">
                  <a:pos x="376" y="94"/>
                </a:cxn>
                <a:cxn ang="0">
                  <a:pos x="566" y="54"/>
                </a:cxn>
                <a:cxn ang="0">
                  <a:pos x="784" y="24"/>
                </a:cxn>
                <a:cxn ang="0">
                  <a:pos x="1026" y="6"/>
                </a:cxn>
                <a:cxn ang="0">
                  <a:pos x="1286" y="0"/>
                </a:cxn>
                <a:cxn ang="0">
                  <a:pos x="1416" y="0"/>
                </a:cxn>
                <a:cxn ang="0">
                  <a:pos x="1668" y="14"/>
                </a:cxn>
                <a:cxn ang="0">
                  <a:pos x="1898" y="38"/>
                </a:cxn>
                <a:cxn ang="0">
                  <a:pos x="2102" y="72"/>
                </a:cxn>
                <a:cxn ang="0">
                  <a:pos x="2278" y="116"/>
                </a:cxn>
                <a:cxn ang="0">
                  <a:pos x="2384" y="154"/>
                </a:cxn>
                <a:cxn ang="0">
                  <a:pos x="2444" y="182"/>
                </a:cxn>
                <a:cxn ang="0">
                  <a:pos x="2492" y="210"/>
                </a:cxn>
                <a:cxn ang="0">
                  <a:pos x="2530" y="240"/>
                </a:cxn>
                <a:cxn ang="0">
                  <a:pos x="2556" y="272"/>
                </a:cxn>
                <a:cxn ang="0">
                  <a:pos x="2570" y="304"/>
                </a:cxn>
                <a:cxn ang="0">
                  <a:pos x="2570" y="320"/>
                </a:cxn>
              </a:cxnLst>
              <a:rect l="0" t="0" r="r" b="b"/>
              <a:pathLst>
                <a:path w="2570" h="642">
                  <a:moveTo>
                    <a:pt x="2570" y="320"/>
                  </a:moveTo>
                  <a:lnTo>
                    <a:pt x="2570" y="320"/>
                  </a:lnTo>
                  <a:lnTo>
                    <a:pt x="2570" y="338"/>
                  </a:lnTo>
                  <a:lnTo>
                    <a:pt x="2564" y="354"/>
                  </a:lnTo>
                  <a:lnTo>
                    <a:pt x="2556" y="370"/>
                  </a:lnTo>
                  <a:lnTo>
                    <a:pt x="2544" y="386"/>
                  </a:lnTo>
                  <a:lnTo>
                    <a:pt x="2530" y="402"/>
                  </a:lnTo>
                  <a:lnTo>
                    <a:pt x="2512" y="416"/>
                  </a:lnTo>
                  <a:lnTo>
                    <a:pt x="2492" y="432"/>
                  </a:lnTo>
                  <a:lnTo>
                    <a:pt x="2470" y="446"/>
                  </a:lnTo>
                  <a:lnTo>
                    <a:pt x="2444" y="460"/>
                  </a:lnTo>
                  <a:lnTo>
                    <a:pt x="2416" y="474"/>
                  </a:lnTo>
                  <a:lnTo>
                    <a:pt x="2384" y="488"/>
                  </a:lnTo>
                  <a:lnTo>
                    <a:pt x="2352" y="500"/>
                  </a:lnTo>
                  <a:lnTo>
                    <a:pt x="2278" y="526"/>
                  </a:lnTo>
                  <a:lnTo>
                    <a:pt x="2194" y="548"/>
                  </a:lnTo>
                  <a:lnTo>
                    <a:pt x="2102" y="568"/>
                  </a:lnTo>
                  <a:lnTo>
                    <a:pt x="2004" y="588"/>
                  </a:lnTo>
                  <a:lnTo>
                    <a:pt x="1898" y="604"/>
                  </a:lnTo>
                  <a:lnTo>
                    <a:pt x="1786" y="616"/>
                  </a:lnTo>
                  <a:lnTo>
                    <a:pt x="1668" y="628"/>
                  </a:lnTo>
                  <a:lnTo>
                    <a:pt x="1544" y="636"/>
                  </a:lnTo>
                  <a:lnTo>
                    <a:pt x="1416" y="640"/>
                  </a:lnTo>
                  <a:lnTo>
                    <a:pt x="1286" y="642"/>
                  </a:lnTo>
                  <a:lnTo>
                    <a:pt x="1286" y="642"/>
                  </a:lnTo>
                  <a:lnTo>
                    <a:pt x="1154" y="640"/>
                  </a:lnTo>
                  <a:lnTo>
                    <a:pt x="1026" y="636"/>
                  </a:lnTo>
                  <a:lnTo>
                    <a:pt x="902" y="628"/>
                  </a:lnTo>
                  <a:lnTo>
                    <a:pt x="784" y="616"/>
                  </a:lnTo>
                  <a:lnTo>
                    <a:pt x="672" y="604"/>
                  </a:lnTo>
                  <a:lnTo>
                    <a:pt x="566" y="588"/>
                  </a:lnTo>
                  <a:lnTo>
                    <a:pt x="468" y="568"/>
                  </a:lnTo>
                  <a:lnTo>
                    <a:pt x="376" y="548"/>
                  </a:lnTo>
                  <a:lnTo>
                    <a:pt x="294" y="526"/>
                  </a:lnTo>
                  <a:lnTo>
                    <a:pt x="220" y="500"/>
                  </a:lnTo>
                  <a:lnTo>
                    <a:pt x="186" y="488"/>
                  </a:lnTo>
                  <a:lnTo>
                    <a:pt x="154" y="474"/>
                  </a:lnTo>
                  <a:lnTo>
                    <a:pt x="126" y="460"/>
                  </a:lnTo>
                  <a:lnTo>
                    <a:pt x="100" y="446"/>
                  </a:lnTo>
                  <a:lnTo>
                    <a:pt x="78" y="432"/>
                  </a:lnTo>
                  <a:lnTo>
                    <a:pt x="58" y="416"/>
                  </a:lnTo>
                  <a:lnTo>
                    <a:pt x="40" y="402"/>
                  </a:lnTo>
                  <a:lnTo>
                    <a:pt x="26" y="386"/>
                  </a:lnTo>
                  <a:lnTo>
                    <a:pt x="14" y="370"/>
                  </a:lnTo>
                  <a:lnTo>
                    <a:pt x="6" y="354"/>
                  </a:lnTo>
                  <a:lnTo>
                    <a:pt x="2" y="338"/>
                  </a:lnTo>
                  <a:lnTo>
                    <a:pt x="0" y="320"/>
                  </a:lnTo>
                  <a:lnTo>
                    <a:pt x="0" y="320"/>
                  </a:lnTo>
                  <a:lnTo>
                    <a:pt x="2" y="304"/>
                  </a:lnTo>
                  <a:lnTo>
                    <a:pt x="6" y="288"/>
                  </a:lnTo>
                  <a:lnTo>
                    <a:pt x="14" y="272"/>
                  </a:lnTo>
                  <a:lnTo>
                    <a:pt x="26" y="256"/>
                  </a:lnTo>
                  <a:lnTo>
                    <a:pt x="40" y="240"/>
                  </a:lnTo>
                  <a:lnTo>
                    <a:pt x="58" y="226"/>
                  </a:lnTo>
                  <a:lnTo>
                    <a:pt x="78" y="210"/>
                  </a:lnTo>
                  <a:lnTo>
                    <a:pt x="100" y="196"/>
                  </a:lnTo>
                  <a:lnTo>
                    <a:pt x="126" y="182"/>
                  </a:lnTo>
                  <a:lnTo>
                    <a:pt x="154" y="168"/>
                  </a:lnTo>
                  <a:lnTo>
                    <a:pt x="186" y="154"/>
                  </a:lnTo>
                  <a:lnTo>
                    <a:pt x="220" y="142"/>
                  </a:lnTo>
                  <a:lnTo>
                    <a:pt x="294" y="116"/>
                  </a:lnTo>
                  <a:lnTo>
                    <a:pt x="376" y="94"/>
                  </a:lnTo>
                  <a:lnTo>
                    <a:pt x="468" y="72"/>
                  </a:lnTo>
                  <a:lnTo>
                    <a:pt x="566" y="54"/>
                  </a:lnTo>
                  <a:lnTo>
                    <a:pt x="672" y="38"/>
                  </a:lnTo>
                  <a:lnTo>
                    <a:pt x="784" y="24"/>
                  </a:lnTo>
                  <a:lnTo>
                    <a:pt x="902" y="14"/>
                  </a:lnTo>
                  <a:lnTo>
                    <a:pt x="1026" y="6"/>
                  </a:lnTo>
                  <a:lnTo>
                    <a:pt x="1154" y="0"/>
                  </a:lnTo>
                  <a:lnTo>
                    <a:pt x="1286" y="0"/>
                  </a:lnTo>
                  <a:lnTo>
                    <a:pt x="1286" y="0"/>
                  </a:lnTo>
                  <a:lnTo>
                    <a:pt x="1416" y="0"/>
                  </a:lnTo>
                  <a:lnTo>
                    <a:pt x="1544" y="6"/>
                  </a:lnTo>
                  <a:lnTo>
                    <a:pt x="1668" y="14"/>
                  </a:lnTo>
                  <a:lnTo>
                    <a:pt x="1786" y="24"/>
                  </a:lnTo>
                  <a:lnTo>
                    <a:pt x="1898" y="38"/>
                  </a:lnTo>
                  <a:lnTo>
                    <a:pt x="2004" y="54"/>
                  </a:lnTo>
                  <a:lnTo>
                    <a:pt x="2102" y="72"/>
                  </a:lnTo>
                  <a:lnTo>
                    <a:pt x="2194" y="94"/>
                  </a:lnTo>
                  <a:lnTo>
                    <a:pt x="2278" y="116"/>
                  </a:lnTo>
                  <a:lnTo>
                    <a:pt x="2352" y="142"/>
                  </a:lnTo>
                  <a:lnTo>
                    <a:pt x="2384" y="154"/>
                  </a:lnTo>
                  <a:lnTo>
                    <a:pt x="2416" y="168"/>
                  </a:lnTo>
                  <a:lnTo>
                    <a:pt x="2444" y="182"/>
                  </a:lnTo>
                  <a:lnTo>
                    <a:pt x="2470" y="196"/>
                  </a:lnTo>
                  <a:lnTo>
                    <a:pt x="2492" y="210"/>
                  </a:lnTo>
                  <a:lnTo>
                    <a:pt x="2512" y="226"/>
                  </a:lnTo>
                  <a:lnTo>
                    <a:pt x="2530" y="240"/>
                  </a:lnTo>
                  <a:lnTo>
                    <a:pt x="2544" y="256"/>
                  </a:lnTo>
                  <a:lnTo>
                    <a:pt x="2556" y="272"/>
                  </a:lnTo>
                  <a:lnTo>
                    <a:pt x="2564" y="288"/>
                  </a:lnTo>
                  <a:lnTo>
                    <a:pt x="2570" y="304"/>
                  </a:lnTo>
                  <a:lnTo>
                    <a:pt x="2570" y="320"/>
                  </a:lnTo>
                  <a:lnTo>
                    <a:pt x="2570" y="320"/>
                  </a:lnTo>
                  <a:close/>
                </a:path>
              </a:pathLst>
            </a:custGeom>
            <a:solidFill>
              <a:srgbClr val="BEBEBF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533900" y="4923639"/>
              <a:ext cx="1530350" cy="1450174"/>
            </a:xfrm>
            <a:prstGeom prst="rect">
              <a:avLst/>
            </a:prstGeom>
            <a:solidFill>
              <a:srgbClr val="D1D2D4"/>
            </a:solidFill>
            <a:ln w="9525">
              <a:noFill/>
              <a:miter lim="800000"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470025" y="503238"/>
              <a:ext cx="7654925" cy="4940300"/>
            </a:xfrm>
            <a:custGeom>
              <a:avLst/>
              <a:gdLst/>
              <a:ahLst/>
              <a:cxnLst>
                <a:cxn ang="0">
                  <a:pos x="184" y="3112"/>
                </a:cxn>
                <a:cxn ang="0">
                  <a:pos x="164" y="3110"/>
                </a:cxn>
                <a:cxn ang="0">
                  <a:pos x="128" y="3102"/>
                </a:cxn>
                <a:cxn ang="0">
                  <a:pos x="96" y="3090"/>
                </a:cxn>
                <a:cxn ang="0">
                  <a:pos x="68" y="3070"/>
                </a:cxn>
                <a:cxn ang="0">
                  <a:pos x="42" y="3044"/>
                </a:cxn>
                <a:cxn ang="0">
                  <a:pos x="22" y="3016"/>
                </a:cxn>
                <a:cxn ang="0">
                  <a:pos x="8" y="2982"/>
                </a:cxn>
                <a:cxn ang="0">
                  <a:pos x="2" y="2948"/>
                </a:cxn>
                <a:cxn ang="0">
                  <a:pos x="0" y="184"/>
                </a:cxn>
                <a:cxn ang="0">
                  <a:pos x="2" y="164"/>
                </a:cxn>
                <a:cxn ang="0">
                  <a:pos x="8" y="130"/>
                </a:cxn>
                <a:cxn ang="0">
                  <a:pos x="22" y="96"/>
                </a:cxn>
                <a:cxn ang="0">
                  <a:pos x="42" y="68"/>
                </a:cxn>
                <a:cxn ang="0">
                  <a:pos x="68" y="42"/>
                </a:cxn>
                <a:cxn ang="0">
                  <a:pos x="96" y="22"/>
                </a:cxn>
                <a:cxn ang="0">
                  <a:pos x="128" y="10"/>
                </a:cxn>
                <a:cxn ang="0">
                  <a:pos x="164" y="2"/>
                </a:cxn>
                <a:cxn ang="0">
                  <a:pos x="4640" y="0"/>
                </a:cxn>
                <a:cxn ang="0">
                  <a:pos x="4658" y="2"/>
                </a:cxn>
                <a:cxn ang="0">
                  <a:pos x="4694" y="10"/>
                </a:cxn>
                <a:cxn ang="0">
                  <a:pos x="4726" y="22"/>
                </a:cxn>
                <a:cxn ang="0">
                  <a:pos x="4756" y="42"/>
                </a:cxn>
                <a:cxn ang="0">
                  <a:pos x="4780" y="68"/>
                </a:cxn>
                <a:cxn ang="0">
                  <a:pos x="4800" y="96"/>
                </a:cxn>
                <a:cxn ang="0">
                  <a:pos x="4814" y="130"/>
                </a:cxn>
                <a:cxn ang="0">
                  <a:pos x="4820" y="164"/>
                </a:cxn>
                <a:cxn ang="0">
                  <a:pos x="4822" y="2928"/>
                </a:cxn>
                <a:cxn ang="0">
                  <a:pos x="4820" y="2948"/>
                </a:cxn>
                <a:cxn ang="0">
                  <a:pos x="4814" y="2982"/>
                </a:cxn>
                <a:cxn ang="0">
                  <a:pos x="4800" y="3016"/>
                </a:cxn>
                <a:cxn ang="0">
                  <a:pos x="4780" y="3044"/>
                </a:cxn>
                <a:cxn ang="0">
                  <a:pos x="4756" y="3070"/>
                </a:cxn>
                <a:cxn ang="0">
                  <a:pos x="4726" y="3090"/>
                </a:cxn>
                <a:cxn ang="0">
                  <a:pos x="4694" y="3102"/>
                </a:cxn>
                <a:cxn ang="0">
                  <a:pos x="4658" y="3110"/>
                </a:cxn>
                <a:cxn ang="0">
                  <a:pos x="4640" y="3112"/>
                </a:cxn>
              </a:cxnLst>
              <a:rect l="0" t="0" r="r" b="b"/>
              <a:pathLst>
                <a:path w="4822" h="3112">
                  <a:moveTo>
                    <a:pt x="4640" y="3112"/>
                  </a:moveTo>
                  <a:lnTo>
                    <a:pt x="184" y="3112"/>
                  </a:lnTo>
                  <a:lnTo>
                    <a:pt x="184" y="3112"/>
                  </a:lnTo>
                  <a:lnTo>
                    <a:pt x="164" y="3110"/>
                  </a:lnTo>
                  <a:lnTo>
                    <a:pt x="146" y="3108"/>
                  </a:lnTo>
                  <a:lnTo>
                    <a:pt x="128" y="3102"/>
                  </a:lnTo>
                  <a:lnTo>
                    <a:pt x="112" y="3096"/>
                  </a:lnTo>
                  <a:lnTo>
                    <a:pt x="96" y="3090"/>
                  </a:lnTo>
                  <a:lnTo>
                    <a:pt x="82" y="3080"/>
                  </a:lnTo>
                  <a:lnTo>
                    <a:pt x="68" y="3070"/>
                  </a:lnTo>
                  <a:lnTo>
                    <a:pt x="54" y="3058"/>
                  </a:lnTo>
                  <a:lnTo>
                    <a:pt x="42" y="3044"/>
                  </a:lnTo>
                  <a:lnTo>
                    <a:pt x="32" y="3030"/>
                  </a:lnTo>
                  <a:lnTo>
                    <a:pt x="22" y="3016"/>
                  </a:lnTo>
                  <a:lnTo>
                    <a:pt x="14" y="3000"/>
                  </a:lnTo>
                  <a:lnTo>
                    <a:pt x="8" y="2982"/>
                  </a:lnTo>
                  <a:lnTo>
                    <a:pt x="4" y="2966"/>
                  </a:lnTo>
                  <a:lnTo>
                    <a:pt x="2" y="2948"/>
                  </a:lnTo>
                  <a:lnTo>
                    <a:pt x="0" y="2928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2" y="164"/>
                  </a:lnTo>
                  <a:lnTo>
                    <a:pt x="4" y="146"/>
                  </a:lnTo>
                  <a:lnTo>
                    <a:pt x="8" y="130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2" y="82"/>
                  </a:lnTo>
                  <a:lnTo>
                    <a:pt x="42" y="68"/>
                  </a:lnTo>
                  <a:lnTo>
                    <a:pt x="54" y="54"/>
                  </a:lnTo>
                  <a:lnTo>
                    <a:pt x="68" y="42"/>
                  </a:lnTo>
                  <a:lnTo>
                    <a:pt x="82" y="32"/>
                  </a:lnTo>
                  <a:lnTo>
                    <a:pt x="96" y="22"/>
                  </a:lnTo>
                  <a:lnTo>
                    <a:pt x="112" y="16"/>
                  </a:lnTo>
                  <a:lnTo>
                    <a:pt x="128" y="10"/>
                  </a:lnTo>
                  <a:lnTo>
                    <a:pt x="146" y="4"/>
                  </a:lnTo>
                  <a:lnTo>
                    <a:pt x="164" y="2"/>
                  </a:lnTo>
                  <a:lnTo>
                    <a:pt x="184" y="0"/>
                  </a:lnTo>
                  <a:lnTo>
                    <a:pt x="4640" y="0"/>
                  </a:lnTo>
                  <a:lnTo>
                    <a:pt x="4640" y="0"/>
                  </a:lnTo>
                  <a:lnTo>
                    <a:pt x="4658" y="2"/>
                  </a:lnTo>
                  <a:lnTo>
                    <a:pt x="4676" y="4"/>
                  </a:lnTo>
                  <a:lnTo>
                    <a:pt x="4694" y="10"/>
                  </a:lnTo>
                  <a:lnTo>
                    <a:pt x="4710" y="16"/>
                  </a:lnTo>
                  <a:lnTo>
                    <a:pt x="4726" y="22"/>
                  </a:lnTo>
                  <a:lnTo>
                    <a:pt x="4742" y="32"/>
                  </a:lnTo>
                  <a:lnTo>
                    <a:pt x="4756" y="42"/>
                  </a:lnTo>
                  <a:lnTo>
                    <a:pt x="4768" y="54"/>
                  </a:lnTo>
                  <a:lnTo>
                    <a:pt x="4780" y="68"/>
                  </a:lnTo>
                  <a:lnTo>
                    <a:pt x="4790" y="82"/>
                  </a:lnTo>
                  <a:lnTo>
                    <a:pt x="4800" y="96"/>
                  </a:lnTo>
                  <a:lnTo>
                    <a:pt x="4808" y="112"/>
                  </a:lnTo>
                  <a:lnTo>
                    <a:pt x="4814" y="130"/>
                  </a:lnTo>
                  <a:lnTo>
                    <a:pt x="4818" y="146"/>
                  </a:lnTo>
                  <a:lnTo>
                    <a:pt x="4820" y="164"/>
                  </a:lnTo>
                  <a:lnTo>
                    <a:pt x="4822" y="184"/>
                  </a:lnTo>
                  <a:lnTo>
                    <a:pt x="4822" y="2928"/>
                  </a:lnTo>
                  <a:lnTo>
                    <a:pt x="4822" y="2928"/>
                  </a:lnTo>
                  <a:lnTo>
                    <a:pt x="4820" y="2948"/>
                  </a:lnTo>
                  <a:lnTo>
                    <a:pt x="4818" y="2966"/>
                  </a:lnTo>
                  <a:lnTo>
                    <a:pt x="4814" y="2982"/>
                  </a:lnTo>
                  <a:lnTo>
                    <a:pt x="4808" y="3000"/>
                  </a:lnTo>
                  <a:lnTo>
                    <a:pt x="4800" y="3016"/>
                  </a:lnTo>
                  <a:lnTo>
                    <a:pt x="4790" y="3030"/>
                  </a:lnTo>
                  <a:lnTo>
                    <a:pt x="4780" y="3044"/>
                  </a:lnTo>
                  <a:lnTo>
                    <a:pt x="4768" y="3058"/>
                  </a:lnTo>
                  <a:lnTo>
                    <a:pt x="4756" y="3070"/>
                  </a:lnTo>
                  <a:lnTo>
                    <a:pt x="4742" y="3080"/>
                  </a:lnTo>
                  <a:lnTo>
                    <a:pt x="4726" y="3090"/>
                  </a:lnTo>
                  <a:lnTo>
                    <a:pt x="4710" y="3096"/>
                  </a:lnTo>
                  <a:lnTo>
                    <a:pt x="4694" y="3102"/>
                  </a:lnTo>
                  <a:lnTo>
                    <a:pt x="4676" y="3108"/>
                  </a:lnTo>
                  <a:lnTo>
                    <a:pt x="4658" y="3110"/>
                  </a:lnTo>
                  <a:lnTo>
                    <a:pt x="4640" y="3112"/>
                  </a:lnTo>
                  <a:lnTo>
                    <a:pt x="4640" y="3112"/>
                  </a:lnTo>
                  <a:close/>
                </a:path>
              </a:pathLst>
            </a:custGeom>
            <a:solidFill>
              <a:srgbClr val="D1D2D4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533525" y="566738"/>
              <a:ext cx="7527925" cy="4813300"/>
            </a:xfrm>
            <a:custGeom>
              <a:avLst/>
              <a:gdLst/>
              <a:ahLst/>
              <a:cxnLst>
                <a:cxn ang="0">
                  <a:pos x="144" y="3032"/>
                </a:cxn>
                <a:cxn ang="0">
                  <a:pos x="114" y="3030"/>
                </a:cxn>
                <a:cxn ang="0">
                  <a:pos x="88" y="3020"/>
                </a:cxn>
                <a:cxn ang="0">
                  <a:pos x="62" y="3008"/>
                </a:cxn>
                <a:cxn ang="0">
                  <a:pos x="42" y="2990"/>
                </a:cxn>
                <a:cxn ang="0">
                  <a:pos x="24" y="2968"/>
                </a:cxn>
                <a:cxn ang="0">
                  <a:pos x="10" y="2944"/>
                </a:cxn>
                <a:cxn ang="0">
                  <a:pos x="2" y="2918"/>
                </a:cxn>
                <a:cxn ang="0">
                  <a:pos x="0" y="2888"/>
                </a:cxn>
                <a:cxn ang="0">
                  <a:pos x="0" y="144"/>
                </a:cxn>
                <a:cxn ang="0">
                  <a:pos x="2" y="114"/>
                </a:cxn>
                <a:cxn ang="0">
                  <a:pos x="10" y="88"/>
                </a:cxn>
                <a:cxn ang="0">
                  <a:pos x="24" y="64"/>
                </a:cxn>
                <a:cxn ang="0">
                  <a:pos x="42" y="42"/>
                </a:cxn>
                <a:cxn ang="0">
                  <a:pos x="62" y="24"/>
                </a:cxn>
                <a:cxn ang="0">
                  <a:pos x="88" y="10"/>
                </a:cxn>
                <a:cxn ang="0">
                  <a:pos x="114" y="2"/>
                </a:cxn>
                <a:cxn ang="0">
                  <a:pos x="144" y="0"/>
                </a:cxn>
                <a:cxn ang="0">
                  <a:pos x="4600" y="0"/>
                </a:cxn>
                <a:cxn ang="0">
                  <a:pos x="4628" y="2"/>
                </a:cxn>
                <a:cxn ang="0">
                  <a:pos x="4654" y="10"/>
                </a:cxn>
                <a:cxn ang="0">
                  <a:pos x="4680" y="24"/>
                </a:cxn>
                <a:cxn ang="0">
                  <a:pos x="4700" y="42"/>
                </a:cxn>
                <a:cxn ang="0">
                  <a:pos x="4718" y="64"/>
                </a:cxn>
                <a:cxn ang="0">
                  <a:pos x="4732" y="88"/>
                </a:cxn>
                <a:cxn ang="0">
                  <a:pos x="4740" y="114"/>
                </a:cxn>
                <a:cxn ang="0">
                  <a:pos x="4742" y="144"/>
                </a:cxn>
                <a:cxn ang="0">
                  <a:pos x="4742" y="2888"/>
                </a:cxn>
                <a:cxn ang="0">
                  <a:pos x="4740" y="2918"/>
                </a:cxn>
                <a:cxn ang="0">
                  <a:pos x="4732" y="2944"/>
                </a:cxn>
                <a:cxn ang="0">
                  <a:pos x="4718" y="2968"/>
                </a:cxn>
                <a:cxn ang="0">
                  <a:pos x="4700" y="2990"/>
                </a:cxn>
                <a:cxn ang="0">
                  <a:pos x="4680" y="3008"/>
                </a:cxn>
                <a:cxn ang="0">
                  <a:pos x="4654" y="3020"/>
                </a:cxn>
                <a:cxn ang="0">
                  <a:pos x="4628" y="3030"/>
                </a:cxn>
                <a:cxn ang="0">
                  <a:pos x="4600" y="3032"/>
                </a:cxn>
              </a:cxnLst>
              <a:rect l="0" t="0" r="r" b="b"/>
              <a:pathLst>
                <a:path w="4742" h="3032">
                  <a:moveTo>
                    <a:pt x="144" y="3032"/>
                  </a:moveTo>
                  <a:lnTo>
                    <a:pt x="144" y="3032"/>
                  </a:lnTo>
                  <a:lnTo>
                    <a:pt x="128" y="3032"/>
                  </a:lnTo>
                  <a:lnTo>
                    <a:pt x="114" y="3030"/>
                  </a:lnTo>
                  <a:lnTo>
                    <a:pt x="100" y="3026"/>
                  </a:lnTo>
                  <a:lnTo>
                    <a:pt x="88" y="3020"/>
                  </a:lnTo>
                  <a:lnTo>
                    <a:pt x="74" y="3014"/>
                  </a:lnTo>
                  <a:lnTo>
                    <a:pt x="62" y="3008"/>
                  </a:lnTo>
                  <a:lnTo>
                    <a:pt x="52" y="3000"/>
                  </a:lnTo>
                  <a:lnTo>
                    <a:pt x="42" y="2990"/>
                  </a:lnTo>
                  <a:lnTo>
                    <a:pt x="32" y="2980"/>
                  </a:lnTo>
                  <a:lnTo>
                    <a:pt x="24" y="2968"/>
                  </a:lnTo>
                  <a:lnTo>
                    <a:pt x="16" y="2958"/>
                  </a:lnTo>
                  <a:lnTo>
                    <a:pt x="10" y="2944"/>
                  </a:lnTo>
                  <a:lnTo>
                    <a:pt x="6" y="2932"/>
                  </a:lnTo>
                  <a:lnTo>
                    <a:pt x="2" y="2918"/>
                  </a:lnTo>
                  <a:lnTo>
                    <a:pt x="0" y="2904"/>
                  </a:lnTo>
                  <a:lnTo>
                    <a:pt x="0" y="2888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0" y="128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0" y="88"/>
                  </a:lnTo>
                  <a:lnTo>
                    <a:pt x="16" y="74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8"/>
                  </a:lnTo>
                  <a:lnTo>
                    <a:pt x="88" y="10"/>
                  </a:lnTo>
                  <a:lnTo>
                    <a:pt x="100" y="6"/>
                  </a:lnTo>
                  <a:lnTo>
                    <a:pt x="114" y="2"/>
                  </a:lnTo>
                  <a:lnTo>
                    <a:pt x="128" y="0"/>
                  </a:lnTo>
                  <a:lnTo>
                    <a:pt x="144" y="0"/>
                  </a:lnTo>
                  <a:lnTo>
                    <a:pt x="4600" y="0"/>
                  </a:lnTo>
                  <a:lnTo>
                    <a:pt x="4600" y="0"/>
                  </a:lnTo>
                  <a:lnTo>
                    <a:pt x="4614" y="0"/>
                  </a:lnTo>
                  <a:lnTo>
                    <a:pt x="4628" y="2"/>
                  </a:lnTo>
                  <a:lnTo>
                    <a:pt x="4642" y="6"/>
                  </a:lnTo>
                  <a:lnTo>
                    <a:pt x="4654" y="10"/>
                  </a:lnTo>
                  <a:lnTo>
                    <a:pt x="4668" y="18"/>
                  </a:lnTo>
                  <a:lnTo>
                    <a:pt x="4680" y="24"/>
                  </a:lnTo>
                  <a:lnTo>
                    <a:pt x="4690" y="32"/>
                  </a:lnTo>
                  <a:lnTo>
                    <a:pt x="4700" y="42"/>
                  </a:lnTo>
                  <a:lnTo>
                    <a:pt x="4710" y="52"/>
                  </a:lnTo>
                  <a:lnTo>
                    <a:pt x="4718" y="64"/>
                  </a:lnTo>
                  <a:lnTo>
                    <a:pt x="4726" y="74"/>
                  </a:lnTo>
                  <a:lnTo>
                    <a:pt x="4732" y="88"/>
                  </a:lnTo>
                  <a:lnTo>
                    <a:pt x="4736" y="100"/>
                  </a:lnTo>
                  <a:lnTo>
                    <a:pt x="4740" y="114"/>
                  </a:lnTo>
                  <a:lnTo>
                    <a:pt x="4742" y="128"/>
                  </a:lnTo>
                  <a:lnTo>
                    <a:pt x="4742" y="144"/>
                  </a:lnTo>
                  <a:lnTo>
                    <a:pt x="4742" y="2888"/>
                  </a:lnTo>
                  <a:lnTo>
                    <a:pt x="4742" y="2888"/>
                  </a:lnTo>
                  <a:lnTo>
                    <a:pt x="4742" y="2904"/>
                  </a:lnTo>
                  <a:lnTo>
                    <a:pt x="4740" y="2918"/>
                  </a:lnTo>
                  <a:lnTo>
                    <a:pt x="4736" y="2932"/>
                  </a:lnTo>
                  <a:lnTo>
                    <a:pt x="4732" y="2944"/>
                  </a:lnTo>
                  <a:lnTo>
                    <a:pt x="4726" y="2958"/>
                  </a:lnTo>
                  <a:lnTo>
                    <a:pt x="4718" y="2968"/>
                  </a:lnTo>
                  <a:lnTo>
                    <a:pt x="4710" y="2980"/>
                  </a:lnTo>
                  <a:lnTo>
                    <a:pt x="4700" y="2990"/>
                  </a:lnTo>
                  <a:lnTo>
                    <a:pt x="4690" y="3000"/>
                  </a:lnTo>
                  <a:lnTo>
                    <a:pt x="4680" y="3008"/>
                  </a:lnTo>
                  <a:lnTo>
                    <a:pt x="4668" y="3014"/>
                  </a:lnTo>
                  <a:lnTo>
                    <a:pt x="4654" y="3020"/>
                  </a:lnTo>
                  <a:lnTo>
                    <a:pt x="4642" y="3026"/>
                  </a:lnTo>
                  <a:lnTo>
                    <a:pt x="4628" y="3030"/>
                  </a:lnTo>
                  <a:lnTo>
                    <a:pt x="4614" y="3032"/>
                  </a:lnTo>
                  <a:lnTo>
                    <a:pt x="4600" y="3032"/>
                  </a:lnTo>
                  <a:lnTo>
                    <a:pt x="144" y="3032"/>
                  </a:lnTo>
                  <a:close/>
                </a:path>
              </a:pathLst>
            </a:custGeom>
            <a:solidFill>
              <a:srgbClr val="444444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901825" y="973138"/>
              <a:ext cx="6791325" cy="4000500"/>
            </a:xfrm>
            <a:prstGeom prst="rect">
              <a:avLst/>
            </a:prstGeom>
            <a:solidFill>
              <a:srgbClr val="2A9B96"/>
            </a:solidFill>
            <a:ln w="9525">
              <a:noFill/>
              <a:miter lim="800000"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1901825" y="973138"/>
              <a:ext cx="6791325" cy="3425825"/>
            </a:xfrm>
            <a:custGeom>
              <a:avLst/>
              <a:gdLst/>
              <a:ahLst/>
              <a:cxnLst>
                <a:cxn ang="0">
                  <a:pos x="4278" y="268"/>
                </a:cxn>
                <a:cxn ang="0">
                  <a:pos x="4278" y="0"/>
                </a:cxn>
                <a:cxn ang="0">
                  <a:pos x="0" y="0"/>
                </a:cxn>
                <a:cxn ang="0">
                  <a:pos x="0" y="2158"/>
                </a:cxn>
                <a:cxn ang="0">
                  <a:pos x="4278" y="268"/>
                </a:cxn>
              </a:cxnLst>
              <a:rect l="0" t="0" r="r" b="b"/>
              <a:pathLst>
                <a:path w="4278" h="2158">
                  <a:moveTo>
                    <a:pt x="4278" y="268"/>
                  </a:moveTo>
                  <a:lnTo>
                    <a:pt x="4278" y="0"/>
                  </a:lnTo>
                  <a:lnTo>
                    <a:pt x="0" y="0"/>
                  </a:lnTo>
                  <a:lnTo>
                    <a:pt x="0" y="2158"/>
                  </a:lnTo>
                  <a:lnTo>
                    <a:pt x="4278" y="268"/>
                  </a:lnTo>
                  <a:close/>
                </a:path>
              </a:pathLst>
            </a:custGeom>
            <a:solidFill>
              <a:srgbClr val="38A39B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5" name="그림 14" descr="0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3968" y="238416"/>
            <a:ext cx="6004064" cy="4382662"/>
          </a:xfrm>
          <a:prstGeom prst="rect">
            <a:avLst/>
          </a:prstGeom>
        </p:spPr>
      </p:pic>
      <p:sp>
        <p:nvSpPr>
          <p:cNvPr id="16" name="AutoShape 3"/>
          <p:cNvSpPr>
            <a:spLocks noChangeAspect="1" noChangeArrowheads="1" noTextEdit="1"/>
          </p:cNvSpPr>
          <p:nvPr userDrawn="1"/>
        </p:nvSpPr>
        <p:spPr bwMode="auto">
          <a:xfrm>
            <a:off x="1109663" y="93663"/>
            <a:ext cx="9972675" cy="684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2647950" y="4119563"/>
            <a:ext cx="625475" cy="2660650"/>
            <a:chOff x="1898650" y="4386263"/>
            <a:chExt cx="625475" cy="2660650"/>
          </a:xfrm>
        </p:grpSpPr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1898650" y="6872288"/>
              <a:ext cx="625475" cy="174625"/>
            </a:xfrm>
            <a:custGeom>
              <a:avLst/>
              <a:gdLst/>
              <a:ahLst/>
              <a:cxnLst>
                <a:cxn ang="0">
                  <a:pos x="394" y="54"/>
                </a:cxn>
                <a:cxn ang="0">
                  <a:pos x="394" y="54"/>
                </a:cxn>
                <a:cxn ang="0">
                  <a:pos x="394" y="66"/>
                </a:cxn>
                <a:cxn ang="0">
                  <a:pos x="390" y="76"/>
                </a:cxn>
                <a:cxn ang="0">
                  <a:pos x="386" y="86"/>
                </a:cxn>
                <a:cxn ang="0">
                  <a:pos x="378" y="94"/>
                </a:cxn>
                <a:cxn ang="0">
                  <a:pos x="370" y="100"/>
                </a:cxn>
                <a:cxn ang="0">
                  <a:pos x="362" y="106"/>
                </a:cxn>
                <a:cxn ang="0">
                  <a:pos x="352" y="108"/>
                </a:cxn>
                <a:cxn ang="0">
                  <a:pos x="340" y="110"/>
                </a:cxn>
                <a:cxn ang="0">
                  <a:pos x="54" y="110"/>
                </a:cxn>
                <a:cxn ang="0">
                  <a:pos x="54" y="110"/>
                </a:cxn>
                <a:cxn ang="0">
                  <a:pos x="42" y="108"/>
                </a:cxn>
                <a:cxn ang="0">
                  <a:pos x="32" y="106"/>
                </a:cxn>
                <a:cxn ang="0">
                  <a:pos x="24" y="100"/>
                </a:cxn>
                <a:cxn ang="0">
                  <a:pos x="16" y="94"/>
                </a:cxn>
                <a:cxn ang="0">
                  <a:pos x="8" y="86"/>
                </a:cxn>
                <a:cxn ang="0">
                  <a:pos x="4" y="76"/>
                </a:cxn>
                <a:cxn ang="0">
                  <a:pos x="0" y="66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0" y="44"/>
                </a:cxn>
                <a:cxn ang="0">
                  <a:pos x="4" y="34"/>
                </a:cxn>
                <a:cxn ang="0">
                  <a:pos x="8" y="24"/>
                </a:cxn>
                <a:cxn ang="0">
                  <a:pos x="16" y="16"/>
                </a:cxn>
                <a:cxn ang="0">
                  <a:pos x="24" y="10"/>
                </a:cxn>
                <a:cxn ang="0">
                  <a:pos x="32" y="4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340" y="0"/>
                </a:cxn>
                <a:cxn ang="0">
                  <a:pos x="340" y="0"/>
                </a:cxn>
                <a:cxn ang="0">
                  <a:pos x="352" y="2"/>
                </a:cxn>
                <a:cxn ang="0">
                  <a:pos x="362" y="4"/>
                </a:cxn>
                <a:cxn ang="0">
                  <a:pos x="370" y="10"/>
                </a:cxn>
                <a:cxn ang="0">
                  <a:pos x="378" y="16"/>
                </a:cxn>
                <a:cxn ang="0">
                  <a:pos x="386" y="24"/>
                </a:cxn>
                <a:cxn ang="0">
                  <a:pos x="390" y="34"/>
                </a:cxn>
                <a:cxn ang="0">
                  <a:pos x="394" y="44"/>
                </a:cxn>
                <a:cxn ang="0">
                  <a:pos x="394" y="54"/>
                </a:cxn>
                <a:cxn ang="0">
                  <a:pos x="394" y="54"/>
                </a:cxn>
              </a:cxnLst>
              <a:rect l="0" t="0" r="r" b="b"/>
              <a:pathLst>
                <a:path w="394" h="110">
                  <a:moveTo>
                    <a:pt x="394" y="54"/>
                  </a:moveTo>
                  <a:lnTo>
                    <a:pt x="394" y="54"/>
                  </a:lnTo>
                  <a:lnTo>
                    <a:pt x="394" y="66"/>
                  </a:lnTo>
                  <a:lnTo>
                    <a:pt x="390" y="76"/>
                  </a:lnTo>
                  <a:lnTo>
                    <a:pt x="386" y="86"/>
                  </a:lnTo>
                  <a:lnTo>
                    <a:pt x="378" y="94"/>
                  </a:lnTo>
                  <a:lnTo>
                    <a:pt x="370" y="100"/>
                  </a:lnTo>
                  <a:lnTo>
                    <a:pt x="362" y="106"/>
                  </a:lnTo>
                  <a:lnTo>
                    <a:pt x="352" y="108"/>
                  </a:lnTo>
                  <a:lnTo>
                    <a:pt x="340" y="110"/>
                  </a:lnTo>
                  <a:lnTo>
                    <a:pt x="54" y="110"/>
                  </a:lnTo>
                  <a:lnTo>
                    <a:pt x="54" y="110"/>
                  </a:lnTo>
                  <a:lnTo>
                    <a:pt x="42" y="108"/>
                  </a:lnTo>
                  <a:lnTo>
                    <a:pt x="32" y="106"/>
                  </a:lnTo>
                  <a:lnTo>
                    <a:pt x="24" y="100"/>
                  </a:lnTo>
                  <a:lnTo>
                    <a:pt x="16" y="94"/>
                  </a:lnTo>
                  <a:lnTo>
                    <a:pt x="8" y="86"/>
                  </a:lnTo>
                  <a:lnTo>
                    <a:pt x="4" y="76"/>
                  </a:lnTo>
                  <a:lnTo>
                    <a:pt x="0" y="66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4" y="34"/>
                  </a:lnTo>
                  <a:lnTo>
                    <a:pt x="8" y="24"/>
                  </a:lnTo>
                  <a:lnTo>
                    <a:pt x="16" y="16"/>
                  </a:lnTo>
                  <a:lnTo>
                    <a:pt x="24" y="10"/>
                  </a:lnTo>
                  <a:lnTo>
                    <a:pt x="32" y="4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52" y="2"/>
                  </a:lnTo>
                  <a:lnTo>
                    <a:pt x="362" y="4"/>
                  </a:lnTo>
                  <a:lnTo>
                    <a:pt x="370" y="10"/>
                  </a:lnTo>
                  <a:lnTo>
                    <a:pt x="378" y="16"/>
                  </a:lnTo>
                  <a:lnTo>
                    <a:pt x="386" y="24"/>
                  </a:lnTo>
                  <a:lnTo>
                    <a:pt x="390" y="34"/>
                  </a:lnTo>
                  <a:lnTo>
                    <a:pt x="394" y="44"/>
                  </a:lnTo>
                  <a:lnTo>
                    <a:pt x="394" y="54"/>
                  </a:lnTo>
                  <a:lnTo>
                    <a:pt x="394" y="54"/>
                  </a:lnTo>
                  <a:close/>
                </a:path>
              </a:pathLst>
            </a:custGeom>
            <a:solidFill>
              <a:srgbClr val="C4C4C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1971675" y="5630863"/>
              <a:ext cx="479425" cy="1352550"/>
            </a:xfrm>
            <a:custGeom>
              <a:avLst/>
              <a:gdLst/>
              <a:ahLst/>
              <a:cxnLst>
                <a:cxn ang="0">
                  <a:pos x="16" y="14"/>
                </a:cxn>
                <a:cxn ang="0">
                  <a:pos x="12" y="38"/>
                </a:cxn>
                <a:cxn ang="0">
                  <a:pos x="0" y="290"/>
                </a:cxn>
                <a:cxn ang="0">
                  <a:pos x="2" y="288"/>
                </a:cxn>
                <a:cxn ang="0">
                  <a:pos x="0" y="296"/>
                </a:cxn>
                <a:cxn ang="0">
                  <a:pos x="6" y="542"/>
                </a:cxn>
                <a:cxn ang="0">
                  <a:pos x="12" y="552"/>
                </a:cxn>
                <a:cxn ang="0">
                  <a:pos x="0" y="768"/>
                </a:cxn>
                <a:cxn ang="0">
                  <a:pos x="0" y="852"/>
                </a:cxn>
                <a:cxn ang="0">
                  <a:pos x="20" y="788"/>
                </a:cxn>
                <a:cxn ang="0">
                  <a:pos x="282" y="788"/>
                </a:cxn>
                <a:cxn ang="0">
                  <a:pos x="302" y="852"/>
                </a:cxn>
                <a:cxn ang="0">
                  <a:pos x="302" y="768"/>
                </a:cxn>
                <a:cxn ang="0">
                  <a:pos x="302" y="514"/>
                </a:cxn>
                <a:cxn ang="0">
                  <a:pos x="302" y="258"/>
                </a:cxn>
                <a:cxn ang="0">
                  <a:pos x="152" y="132"/>
                </a:cxn>
                <a:cxn ang="0">
                  <a:pos x="282" y="246"/>
                </a:cxn>
                <a:cxn ang="0">
                  <a:pos x="282" y="46"/>
                </a:cxn>
                <a:cxn ang="0">
                  <a:pos x="136" y="146"/>
                </a:cxn>
                <a:cxn ang="0">
                  <a:pos x="20" y="46"/>
                </a:cxn>
                <a:cxn ang="0">
                  <a:pos x="20" y="560"/>
                </a:cxn>
                <a:cxn ang="0">
                  <a:pos x="20" y="760"/>
                </a:cxn>
                <a:cxn ang="0">
                  <a:pos x="282" y="560"/>
                </a:cxn>
                <a:cxn ang="0">
                  <a:pos x="168" y="660"/>
                </a:cxn>
                <a:cxn ang="0">
                  <a:pos x="18" y="532"/>
                </a:cxn>
                <a:cxn ang="0">
                  <a:pos x="284" y="532"/>
                </a:cxn>
                <a:cxn ang="0">
                  <a:pos x="20" y="502"/>
                </a:cxn>
                <a:cxn ang="0">
                  <a:pos x="136" y="402"/>
                </a:cxn>
                <a:cxn ang="0">
                  <a:pos x="168" y="402"/>
                </a:cxn>
                <a:cxn ang="0">
                  <a:pos x="282" y="502"/>
                </a:cxn>
                <a:cxn ang="0">
                  <a:pos x="152" y="390"/>
                </a:cxn>
                <a:cxn ang="0">
                  <a:pos x="152" y="160"/>
                </a:cxn>
                <a:cxn ang="0">
                  <a:pos x="152" y="390"/>
                </a:cxn>
              </a:cxnLst>
              <a:rect l="0" t="0" r="r" b="b"/>
              <a:pathLst>
                <a:path w="302" h="852">
                  <a:moveTo>
                    <a:pt x="152" y="132"/>
                  </a:moveTo>
                  <a:lnTo>
                    <a:pt x="16" y="14"/>
                  </a:lnTo>
                  <a:lnTo>
                    <a:pt x="2" y="32"/>
                  </a:lnTo>
                  <a:lnTo>
                    <a:pt x="12" y="38"/>
                  </a:lnTo>
                  <a:lnTo>
                    <a:pt x="0" y="38"/>
                  </a:lnTo>
                  <a:lnTo>
                    <a:pt x="0" y="290"/>
                  </a:lnTo>
                  <a:lnTo>
                    <a:pt x="6" y="286"/>
                  </a:lnTo>
                  <a:lnTo>
                    <a:pt x="2" y="288"/>
                  </a:lnTo>
                  <a:lnTo>
                    <a:pt x="12" y="296"/>
                  </a:lnTo>
                  <a:lnTo>
                    <a:pt x="0" y="296"/>
                  </a:lnTo>
                  <a:lnTo>
                    <a:pt x="0" y="548"/>
                  </a:lnTo>
                  <a:lnTo>
                    <a:pt x="6" y="542"/>
                  </a:lnTo>
                  <a:lnTo>
                    <a:pt x="2" y="546"/>
                  </a:lnTo>
                  <a:lnTo>
                    <a:pt x="12" y="552"/>
                  </a:lnTo>
                  <a:lnTo>
                    <a:pt x="0" y="552"/>
                  </a:lnTo>
                  <a:lnTo>
                    <a:pt x="0" y="768"/>
                  </a:lnTo>
                  <a:lnTo>
                    <a:pt x="0" y="806"/>
                  </a:lnTo>
                  <a:lnTo>
                    <a:pt x="0" y="852"/>
                  </a:lnTo>
                  <a:lnTo>
                    <a:pt x="20" y="852"/>
                  </a:lnTo>
                  <a:lnTo>
                    <a:pt x="20" y="788"/>
                  </a:lnTo>
                  <a:lnTo>
                    <a:pt x="152" y="674"/>
                  </a:lnTo>
                  <a:lnTo>
                    <a:pt x="282" y="788"/>
                  </a:lnTo>
                  <a:lnTo>
                    <a:pt x="282" y="852"/>
                  </a:lnTo>
                  <a:lnTo>
                    <a:pt x="302" y="852"/>
                  </a:lnTo>
                  <a:lnTo>
                    <a:pt x="302" y="806"/>
                  </a:lnTo>
                  <a:lnTo>
                    <a:pt x="302" y="768"/>
                  </a:lnTo>
                  <a:lnTo>
                    <a:pt x="302" y="548"/>
                  </a:lnTo>
                  <a:lnTo>
                    <a:pt x="302" y="514"/>
                  </a:lnTo>
                  <a:lnTo>
                    <a:pt x="302" y="290"/>
                  </a:lnTo>
                  <a:lnTo>
                    <a:pt x="302" y="258"/>
                  </a:lnTo>
                  <a:lnTo>
                    <a:pt x="302" y="0"/>
                  </a:lnTo>
                  <a:lnTo>
                    <a:pt x="152" y="132"/>
                  </a:lnTo>
                  <a:close/>
                  <a:moveTo>
                    <a:pt x="282" y="46"/>
                  </a:moveTo>
                  <a:lnTo>
                    <a:pt x="282" y="246"/>
                  </a:lnTo>
                  <a:lnTo>
                    <a:pt x="168" y="146"/>
                  </a:lnTo>
                  <a:lnTo>
                    <a:pt x="282" y="46"/>
                  </a:lnTo>
                  <a:close/>
                  <a:moveTo>
                    <a:pt x="20" y="46"/>
                  </a:moveTo>
                  <a:lnTo>
                    <a:pt x="136" y="146"/>
                  </a:lnTo>
                  <a:lnTo>
                    <a:pt x="20" y="246"/>
                  </a:lnTo>
                  <a:lnTo>
                    <a:pt x="20" y="46"/>
                  </a:lnTo>
                  <a:close/>
                  <a:moveTo>
                    <a:pt x="20" y="760"/>
                  </a:moveTo>
                  <a:lnTo>
                    <a:pt x="20" y="560"/>
                  </a:lnTo>
                  <a:lnTo>
                    <a:pt x="136" y="660"/>
                  </a:lnTo>
                  <a:lnTo>
                    <a:pt x="20" y="760"/>
                  </a:lnTo>
                  <a:close/>
                  <a:moveTo>
                    <a:pt x="168" y="660"/>
                  </a:moveTo>
                  <a:lnTo>
                    <a:pt x="282" y="560"/>
                  </a:lnTo>
                  <a:lnTo>
                    <a:pt x="282" y="760"/>
                  </a:lnTo>
                  <a:lnTo>
                    <a:pt x="168" y="660"/>
                  </a:lnTo>
                  <a:close/>
                  <a:moveTo>
                    <a:pt x="152" y="646"/>
                  </a:moveTo>
                  <a:lnTo>
                    <a:pt x="18" y="532"/>
                  </a:lnTo>
                  <a:lnTo>
                    <a:pt x="152" y="416"/>
                  </a:lnTo>
                  <a:lnTo>
                    <a:pt x="284" y="532"/>
                  </a:lnTo>
                  <a:lnTo>
                    <a:pt x="152" y="646"/>
                  </a:lnTo>
                  <a:close/>
                  <a:moveTo>
                    <a:pt x="20" y="502"/>
                  </a:moveTo>
                  <a:lnTo>
                    <a:pt x="20" y="302"/>
                  </a:lnTo>
                  <a:lnTo>
                    <a:pt x="136" y="402"/>
                  </a:lnTo>
                  <a:lnTo>
                    <a:pt x="20" y="502"/>
                  </a:lnTo>
                  <a:close/>
                  <a:moveTo>
                    <a:pt x="168" y="402"/>
                  </a:moveTo>
                  <a:lnTo>
                    <a:pt x="282" y="302"/>
                  </a:lnTo>
                  <a:lnTo>
                    <a:pt x="282" y="502"/>
                  </a:lnTo>
                  <a:lnTo>
                    <a:pt x="168" y="402"/>
                  </a:lnTo>
                  <a:close/>
                  <a:moveTo>
                    <a:pt x="152" y="390"/>
                  </a:moveTo>
                  <a:lnTo>
                    <a:pt x="18" y="274"/>
                  </a:lnTo>
                  <a:lnTo>
                    <a:pt x="152" y="160"/>
                  </a:lnTo>
                  <a:lnTo>
                    <a:pt x="284" y="274"/>
                  </a:lnTo>
                  <a:lnTo>
                    <a:pt x="152" y="390"/>
                  </a:lnTo>
                  <a:close/>
                </a:path>
              </a:pathLst>
            </a:custGeom>
            <a:solidFill>
              <a:srgbClr val="A38D7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1920875" y="5624513"/>
              <a:ext cx="581025" cy="66675"/>
            </a:xfrm>
            <a:prstGeom prst="rect">
              <a:avLst/>
            </a:prstGeom>
            <a:solidFill>
              <a:srgbClr val="BAA3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1946275" y="6030913"/>
              <a:ext cx="530225" cy="69850"/>
            </a:xfrm>
            <a:prstGeom prst="rect">
              <a:avLst/>
            </a:prstGeom>
            <a:solidFill>
              <a:srgbClr val="BAA3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946275" y="6440488"/>
              <a:ext cx="530225" cy="66675"/>
            </a:xfrm>
            <a:prstGeom prst="rect">
              <a:avLst/>
            </a:prstGeom>
            <a:solidFill>
              <a:srgbClr val="BAA3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1946275" y="6850063"/>
              <a:ext cx="530225" cy="66675"/>
            </a:xfrm>
            <a:prstGeom prst="rect">
              <a:avLst/>
            </a:prstGeom>
            <a:solidFill>
              <a:srgbClr val="BAA3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2174875" y="5316538"/>
              <a:ext cx="50800" cy="282575"/>
            </a:xfrm>
            <a:prstGeom prst="rect">
              <a:avLst/>
            </a:prstGeom>
            <a:solidFill>
              <a:srgbClr val="44545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2174875" y="5545138"/>
              <a:ext cx="155575" cy="79375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0" y="5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0" y="30"/>
                </a:cxn>
                <a:cxn ang="0">
                  <a:pos x="4" y="22"/>
                </a:cxn>
                <a:cxn ang="0">
                  <a:pos x="8" y="14"/>
                </a:cxn>
                <a:cxn ang="0">
                  <a:pos x="16" y="10"/>
                </a:cxn>
                <a:cxn ang="0">
                  <a:pos x="24" y="4"/>
                </a:cxn>
                <a:cxn ang="0">
                  <a:pos x="32" y="2"/>
                </a:cxn>
                <a:cxn ang="0">
                  <a:pos x="42" y="0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62" y="0"/>
                </a:cxn>
                <a:cxn ang="0">
                  <a:pos x="70" y="2"/>
                </a:cxn>
                <a:cxn ang="0">
                  <a:pos x="78" y="4"/>
                </a:cxn>
                <a:cxn ang="0">
                  <a:pos x="86" y="10"/>
                </a:cxn>
                <a:cxn ang="0">
                  <a:pos x="90" y="14"/>
                </a:cxn>
                <a:cxn ang="0">
                  <a:pos x="94" y="22"/>
                </a:cxn>
                <a:cxn ang="0">
                  <a:pos x="96" y="30"/>
                </a:cxn>
                <a:cxn ang="0">
                  <a:pos x="98" y="40"/>
                </a:cxn>
                <a:cxn ang="0">
                  <a:pos x="98" y="40"/>
                </a:cxn>
                <a:cxn ang="0">
                  <a:pos x="96" y="50"/>
                </a:cxn>
                <a:cxn ang="0">
                  <a:pos x="0" y="50"/>
                </a:cxn>
              </a:cxnLst>
              <a:rect l="0" t="0" r="r" b="b"/>
              <a:pathLst>
                <a:path w="98" h="50">
                  <a:moveTo>
                    <a:pt x="0" y="50"/>
                  </a:moveTo>
                  <a:lnTo>
                    <a:pt x="0" y="5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4" y="22"/>
                  </a:lnTo>
                  <a:lnTo>
                    <a:pt x="8" y="14"/>
                  </a:lnTo>
                  <a:lnTo>
                    <a:pt x="16" y="10"/>
                  </a:lnTo>
                  <a:lnTo>
                    <a:pt x="24" y="4"/>
                  </a:lnTo>
                  <a:lnTo>
                    <a:pt x="32" y="2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2" y="0"/>
                  </a:lnTo>
                  <a:lnTo>
                    <a:pt x="70" y="2"/>
                  </a:lnTo>
                  <a:lnTo>
                    <a:pt x="78" y="4"/>
                  </a:lnTo>
                  <a:lnTo>
                    <a:pt x="86" y="10"/>
                  </a:lnTo>
                  <a:lnTo>
                    <a:pt x="90" y="14"/>
                  </a:lnTo>
                  <a:lnTo>
                    <a:pt x="94" y="22"/>
                  </a:lnTo>
                  <a:lnTo>
                    <a:pt x="96" y="30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96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3F32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092325" y="5316538"/>
              <a:ext cx="47625" cy="282575"/>
            </a:xfrm>
            <a:prstGeom prst="rect">
              <a:avLst/>
            </a:prstGeom>
            <a:solidFill>
              <a:srgbClr val="5060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174875" y="5551488"/>
              <a:ext cx="79375" cy="73025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8" y="0"/>
                </a:cxn>
                <a:cxn ang="0">
                  <a:pos x="38" y="4"/>
                </a:cxn>
                <a:cxn ang="0">
                  <a:pos x="44" y="12"/>
                </a:cxn>
                <a:cxn ang="0">
                  <a:pos x="48" y="22"/>
                </a:cxn>
                <a:cxn ang="0">
                  <a:pos x="50" y="36"/>
                </a:cxn>
                <a:cxn ang="0">
                  <a:pos x="50" y="36"/>
                </a:cxn>
                <a:cxn ang="0">
                  <a:pos x="50" y="46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22"/>
                </a:cxn>
                <a:cxn ang="0">
                  <a:pos x="8" y="12"/>
                </a:cxn>
                <a:cxn ang="0">
                  <a:pos x="16" y="4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50" h="46">
                  <a:moveTo>
                    <a:pt x="28" y="0"/>
                  </a:moveTo>
                  <a:lnTo>
                    <a:pt x="28" y="0"/>
                  </a:lnTo>
                  <a:lnTo>
                    <a:pt x="38" y="4"/>
                  </a:lnTo>
                  <a:lnTo>
                    <a:pt x="44" y="12"/>
                  </a:lnTo>
                  <a:lnTo>
                    <a:pt x="48" y="22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50" y="4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22"/>
                  </a:lnTo>
                  <a:lnTo>
                    <a:pt x="8" y="12"/>
                  </a:lnTo>
                  <a:lnTo>
                    <a:pt x="16" y="4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52A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2089150" y="5545138"/>
              <a:ext cx="155575" cy="79375"/>
            </a:xfrm>
            <a:custGeom>
              <a:avLst/>
              <a:gdLst/>
              <a:ahLst/>
              <a:cxnLst>
                <a:cxn ang="0">
                  <a:pos x="2" y="50"/>
                </a:cxn>
                <a:cxn ang="0">
                  <a:pos x="2" y="5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2" y="30"/>
                </a:cxn>
                <a:cxn ang="0">
                  <a:pos x="4" y="22"/>
                </a:cxn>
                <a:cxn ang="0">
                  <a:pos x="10" y="14"/>
                </a:cxn>
                <a:cxn ang="0">
                  <a:pos x="16" y="10"/>
                </a:cxn>
                <a:cxn ang="0">
                  <a:pos x="24" y="4"/>
                </a:cxn>
                <a:cxn ang="0">
                  <a:pos x="34" y="2"/>
                </a:cxn>
                <a:cxn ang="0">
                  <a:pos x="44" y="0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2" y="2"/>
                </a:cxn>
                <a:cxn ang="0">
                  <a:pos x="80" y="4"/>
                </a:cxn>
                <a:cxn ang="0">
                  <a:pos x="86" y="10"/>
                </a:cxn>
                <a:cxn ang="0">
                  <a:pos x="92" y="14"/>
                </a:cxn>
                <a:cxn ang="0">
                  <a:pos x="96" y="22"/>
                </a:cxn>
                <a:cxn ang="0">
                  <a:pos x="98" y="30"/>
                </a:cxn>
                <a:cxn ang="0">
                  <a:pos x="98" y="40"/>
                </a:cxn>
                <a:cxn ang="0">
                  <a:pos x="98" y="40"/>
                </a:cxn>
                <a:cxn ang="0">
                  <a:pos x="98" y="50"/>
                </a:cxn>
                <a:cxn ang="0">
                  <a:pos x="2" y="50"/>
                </a:cxn>
              </a:cxnLst>
              <a:rect l="0" t="0" r="r" b="b"/>
              <a:pathLst>
                <a:path w="98" h="50">
                  <a:moveTo>
                    <a:pt x="2" y="50"/>
                  </a:moveTo>
                  <a:lnTo>
                    <a:pt x="2" y="5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0"/>
                  </a:lnTo>
                  <a:lnTo>
                    <a:pt x="4" y="22"/>
                  </a:lnTo>
                  <a:lnTo>
                    <a:pt x="10" y="14"/>
                  </a:lnTo>
                  <a:lnTo>
                    <a:pt x="16" y="10"/>
                  </a:lnTo>
                  <a:lnTo>
                    <a:pt x="24" y="4"/>
                  </a:lnTo>
                  <a:lnTo>
                    <a:pt x="34" y="2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2" y="2"/>
                  </a:lnTo>
                  <a:lnTo>
                    <a:pt x="80" y="4"/>
                  </a:lnTo>
                  <a:lnTo>
                    <a:pt x="86" y="10"/>
                  </a:lnTo>
                  <a:lnTo>
                    <a:pt x="92" y="14"/>
                  </a:lnTo>
                  <a:lnTo>
                    <a:pt x="96" y="22"/>
                  </a:lnTo>
                  <a:lnTo>
                    <a:pt x="98" y="30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98" y="50"/>
                  </a:lnTo>
                  <a:lnTo>
                    <a:pt x="2" y="50"/>
                  </a:lnTo>
                  <a:close/>
                </a:path>
              </a:pathLst>
            </a:custGeom>
            <a:solidFill>
              <a:srgbClr val="47392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2066925" y="5246688"/>
              <a:ext cx="177800" cy="104775"/>
            </a:xfrm>
            <a:custGeom>
              <a:avLst/>
              <a:gdLst/>
              <a:ahLst/>
              <a:cxnLst>
                <a:cxn ang="0">
                  <a:pos x="40" y="66"/>
                </a:cxn>
                <a:cxn ang="0">
                  <a:pos x="74" y="66"/>
                </a:cxn>
                <a:cxn ang="0">
                  <a:pos x="74" y="66"/>
                </a:cxn>
                <a:cxn ang="0">
                  <a:pos x="80" y="66"/>
                </a:cxn>
                <a:cxn ang="0">
                  <a:pos x="88" y="64"/>
                </a:cxn>
                <a:cxn ang="0">
                  <a:pos x="94" y="60"/>
                </a:cxn>
                <a:cxn ang="0">
                  <a:pos x="100" y="54"/>
                </a:cxn>
                <a:cxn ang="0">
                  <a:pos x="106" y="50"/>
                </a:cxn>
                <a:cxn ang="0">
                  <a:pos x="108" y="42"/>
                </a:cxn>
                <a:cxn ang="0">
                  <a:pos x="110" y="36"/>
                </a:cxn>
                <a:cxn ang="0">
                  <a:pos x="112" y="28"/>
                </a:cxn>
                <a:cxn ang="0">
                  <a:pos x="112" y="0"/>
                </a:cxn>
                <a:cxn ang="0">
                  <a:pos x="0" y="0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" y="36"/>
                </a:cxn>
                <a:cxn ang="0">
                  <a:pos x="4" y="42"/>
                </a:cxn>
                <a:cxn ang="0">
                  <a:pos x="8" y="50"/>
                </a:cxn>
                <a:cxn ang="0">
                  <a:pos x="12" y="54"/>
                </a:cxn>
                <a:cxn ang="0">
                  <a:pos x="18" y="60"/>
                </a:cxn>
                <a:cxn ang="0">
                  <a:pos x="24" y="64"/>
                </a:cxn>
                <a:cxn ang="0">
                  <a:pos x="32" y="66"/>
                </a:cxn>
                <a:cxn ang="0">
                  <a:pos x="40" y="66"/>
                </a:cxn>
                <a:cxn ang="0">
                  <a:pos x="40" y="66"/>
                </a:cxn>
              </a:cxnLst>
              <a:rect l="0" t="0" r="r" b="b"/>
              <a:pathLst>
                <a:path w="112" h="66">
                  <a:moveTo>
                    <a:pt x="40" y="66"/>
                  </a:moveTo>
                  <a:lnTo>
                    <a:pt x="74" y="66"/>
                  </a:lnTo>
                  <a:lnTo>
                    <a:pt x="74" y="66"/>
                  </a:lnTo>
                  <a:lnTo>
                    <a:pt x="80" y="66"/>
                  </a:lnTo>
                  <a:lnTo>
                    <a:pt x="88" y="64"/>
                  </a:lnTo>
                  <a:lnTo>
                    <a:pt x="94" y="60"/>
                  </a:lnTo>
                  <a:lnTo>
                    <a:pt x="100" y="54"/>
                  </a:lnTo>
                  <a:lnTo>
                    <a:pt x="106" y="50"/>
                  </a:lnTo>
                  <a:lnTo>
                    <a:pt x="108" y="42"/>
                  </a:lnTo>
                  <a:lnTo>
                    <a:pt x="110" y="36"/>
                  </a:lnTo>
                  <a:lnTo>
                    <a:pt x="112" y="28"/>
                  </a:lnTo>
                  <a:lnTo>
                    <a:pt x="112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4" y="42"/>
                  </a:lnTo>
                  <a:lnTo>
                    <a:pt x="8" y="50"/>
                  </a:lnTo>
                  <a:lnTo>
                    <a:pt x="12" y="54"/>
                  </a:lnTo>
                  <a:lnTo>
                    <a:pt x="18" y="60"/>
                  </a:lnTo>
                  <a:lnTo>
                    <a:pt x="24" y="64"/>
                  </a:lnTo>
                  <a:lnTo>
                    <a:pt x="32" y="66"/>
                  </a:lnTo>
                  <a:lnTo>
                    <a:pt x="40" y="66"/>
                  </a:lnTo>
                  <a:lnTo>
                    <a:pt x="40" y="66"/>
                  </a:lnTo>
                  <a:close/>
                </a:path>
              </a:pathLst>
            </a:custGeom>
            <a:solidFill>
              <a:srgbClr val="5060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2066925" y="5246688"/>
              <a:ext cx="177800" cy="15875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112" y="0"/>
                </a:cxn>
              </a:cxnLst>
              <a:rect l="0" t="0" r="r" b="b"/>
              <a:pathLst>
                <a:path w="112" h="10">
                  <a:moveTo>
                    <a:pt x="112" y="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556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2371725" y="4862513"/>
              <a:ext cx="111125" cy="79375"/>
            </a:xfrm>
            <a:custGeom>
              <a:avLst/>
              <a:gdLst/>
              <a:ahLst/>
              <a:cxnLst>
                <a:cxn ang="0">
                  <a:pos x="66" y="8"/>
                </a:cxn>
                <a:cxn ang="0">
                  <a:pos x="68" y="16"/>
                </a:cxn>
                <a:cxn ang="0">
                  <a:pos x="68" y="16"/>
                </a:cxn>
                <a:cxn ang="0">
                  <a:pos x="70" y="20"/>
                </a:cxn>
                <a:cxn ang="0">
                  <a:pos x="68" y="24"/>
                </a:cxn>
                <a:cxn ang="0">
                  <a:pos x="66" y="28"/>
                </a:cxn>
                <a:cxn ang="0">
                  <a:pos x="62" y="32"/>
                </a:cxn>
                <a:cxn ang="0">
                  <a:pos x="10" y="50"/>
                </a:cxn>
                <a:cxn ang="0">
                  <a:pos x="0" y="20"/>
                </a:cxn>
                <a:cxn ang="0">
                  <a:pos x="50" y="2"/>
                </a:cxn>
                <a:cxn ang="0">
                  <a:pos x="50" y="2"/>
                </a:cxn>
                <a:cxn ang="0">
                  <a:pos x="56" y="0"/>
                </a:cxn>
                <a:cxn ang="0">
                  <a:pos x="60" y="2"/>
                </a:cxn>
                <a:cxn ang="0">
                  <a:pos x="64" y="4"/>
                </a:cxn>
                <a:cxn ang="0">
                  <a:pos x="66" y="8"/>
                </a:cxn>
                <a:cxn ang="0">
                  <a:pos x="66" y="8"/>
                </a:cxn>
              </a:cxnLst>
              <a:rect l="0" t="0" r="r" b="b"/>
              <a:pathLst>
                <a:path w="70" h="50">
                  <a:moveTo>
                    <a:pt x="66" y="8"/>
                  </a:moveTo>
                  <a:lnTo>
                    <a:pt x="68" y="16"/>
                  </a:lnTo>
                  <a:lnTo>
                    <a:pt x="68" y="16"/>
                  </a:lnTo>
                  <a:lnTo>
                    <a:pt x="70" y="20"/>
                  </a:lnTo>
                  <a:lnTo>
                    <a:pt x="68" y="24"/>
                  </a:lnTo>
                  <a:lnTo>
                    <a:pt x="66" y="28"/>
                  </a:lnTo>
                  <a:lnTo>
                    <a:pt x="62" y="32"/>
                  </a:lnTo>
                  <a:lnTo>
                    <a:pt x="10" y="50"/>
                  </a:lnTo>
                  <a:lnTo>
                    <a:pt x="0" y="20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56" y="0"/>
                  </a:lnTo>
                  <a:lnTo>
                    <a:pt x="60" y="2"/>
                  </a:lnTo>
                  <a:lnTo>
                    <a:pt x="64" y="4"/>
                  </a:lnTo>
                  <a:lnTo>
                    <a:pt x="66" y="8"/>
                  </a:lnTo>
                  <a:lnTo>
                    <a:pt x="66" y="8"/>
                  </a:lnTo>
                  <a:close/>
                </a:path>
              </a:pathLst>
            </a:custGeom>
            <a:solidFill>
              <a:srgbClr val="F9DA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2409825" y="4859338"/>
              <a:ext cx="22225" cy="28575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4" y="14"/>
                </a:cxn>
                <a:cxn ang="0">
                  <a:pos x="4" y="1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8">
                  <a:moveTo>
                    <a:pt x="10" y="4"/>
                  </a:moveTo>
                  <a:lnTo>
                    <a:pt x="14" y="14"/>
                  </a:lnTo>
                  <a:lnTo>
                    <a:pt x="4" y="1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8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F9DA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2178050" y="4881563"/>
              <a:ext cx="244475" cy="127000"/>
            </a:xfrm>
            <a:custGeom>
              <a:avLst/>
              <a:gdLst/>
              <a:ahLst/>
              <a:cxnLst>
                <a:cxn ang="0">
                  <a:pos x="142" y="0"/>
                </a:cxn>
                <a:cxn ang="0">
                  <a:pos x="154" y="30"/>
                </a:cxn>
                <a:cxn ang="0">
                  <a:pos x="20" y="80"/>
                </a:cxn>
                <a:cxn ang="0">
                  <a:pos x="20" y="80"/>
                </a:cxn>
                <a:cxn ang="0">
                  <a:pos x="14" y="80"/>
                </a:cxn>
                <a:cxn ang="0">
                  <a:pos x="10" y="80"/>
                </a:cxn>
                <a:cxn ang="0">
                  <a:pos x="6" y="76"/>
                </a:cxn>
                <a:cxn ang="0">
                  <a:pos x="2" y="72"/>
                </a:cxn>
                <a:cxn ang="0">
                  <a:pos x="2" y="68"/>
                </a:cxn>
                <a:cxn ang="0">
                  <a:pos x="2" y="68"/>
                </a:cxn>
                <a:cxn ang="0">
                  <a:pos x="0" y="62"/>
                </a:cxn>
                <a:cxn ang="0">
                  <a:pos x="2" y="58"/>
                </a:cxn>
                <a:cxn ang="0">
                  <a:pos x="4" y="54"/>
                </a:cxn>
                <a:cxn ang="0">
                  <a:pos x="10" y="50"/>
                </a:cxn>
                <a:cxn ang="0">
                  <a:pos x="142" y="0"/>
                </a:cxn>
              </a:cxnLst>
              <a:rect l="0" t="0" r="r" b="b"/>
              <a:pathLst>
                <a:path w="154" h="80">
                  <a:moveTo>
                    <a:pt x="142" y="0"/>
                  </a:moveTo>
                  <a:lnTo>
                    <a:pt x="154" y="30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14" y="80"/>
                  </a:lnTo>
                  <a:lnTo>
                    <a:pt x="10" y="80"/>
                  </a:lnTo>
                  <a:lnTo>
                    <a:pt x="6" y="76"/>
                  </a:lnTo>
                  <a:lnTo>
                    <a:pt x="2" y="72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0" y="62"/>
                  </a:lnTo>
                  <a:lnTo>
                    <a:pt x="2" y="58"/>
                  </a:lnTo>
                  <a:lnTo>
                    <a:pt x="4" y="54"/>
                  </a:lnTo>
                  <a:lnTo>
                    <a:pt x="10" y="5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7F3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2368550" y="4878388"/>
              <a:ext cx="53975" cy="6667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34" y="34"/>
                </a:cxn>
                <a:cxn ang="0">
                  <a:pos x="14" y="42"/>
                </a:cxn>
                <a:cxn ang="0">
                  <a:pos x="0" y="8"/>
                </a:cxn>
                <a:cxn ang="0">
                  <a:pos x="22" y="0"/>
                </a:cxn>
              </a:cxnLst>
              <a:rect l="0" t="0" r="r" b="b"/>
              <a:pathLst>
                <a:path w="34" h="42">
                  <a:moveTo>
                    <a:pt x="22" y="0"/>
                  </a:moveTo>
                  <a:lnTo>
                    <a:pt x="34" y="34"/>
                  </a:lnTo>
                  <a:lnTo>
                    <a:pt x="14" y="42"/>
                  </a:lnTo>
                  <a:lnTo>
                    <a:pt x="0" y="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7F3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2371725" y="4894263"/>
              <a:ext cx="15875" cy="50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30"/>
                </a:cxn>
                <a:cxn ang="0">
                  <a:pos x="6" y="32"/>
                </a:cxn>
                <a:cxn ang="0">
                  <a:pos x="0" y="0"/>
                </a:cxn>
              </a:cxnLst>
              <a:rect l="0" t="0" r="r" b="b"/>
              <a:pathLst>
                <a:path w="10" h="32">
                  <a:moveTo>
                    <a:pt x="0" y="0"/>
                  </a:moveTo>
                  <a:lnTo>
                    <a:pt x="10" y="30"/>
                  </a:lnTo>
                  <a:lnTo>
                    <a:pt x="6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DAC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2066925" y="4938713"/>
              <a:ext cx="177800" cy="307975"/>
            </a:xfrm>
            <a:custGeom>
              <a:avLst/>
              <a:gdLst/>
              <a:ahLst/>
              <a:cxnLst>
                <a:cxn ang="0">
                  <a:pos x="0" y="194"/>
                </a:cxn>
                <a:cxn ang="0">
                  <a:pos x="112" y="194"/>
                </a:cxn>
                <a:cxn ang="0">
                  <a:pos x="112" y="28"/>
                </a:cxn>
                <a:cxn ang="0">
                  <a:pos x="112" y="28"/>
                </a:cxn>
                <a:cxn ang="0">
                  <a:pos x="110" y="16"/>
                </a:cxn>
                <a:cxn ang="0">
                  <a:pos x="104" y="8"/>
                </a:cxn>
                <a:cxn ang="0">
                  <a:pos x="94" y="2"/>
                </a:cxn>
                <a:cxn ang="0">
                  <a:pos x="84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8" y="8"/>
                </a:cxn>
                <a:cxn ang="0">
                  <a:pos x="2" y="16"/>
                </a:cxn>
                <a:cxn ang="0">
                  <a:pos x="0" y="28"/>
                </a:cxn>
                <a:cxn ang="0">
                  <a:pos x="0" y="194"/>
                </a:cxn>
              </a:cxnLst>
              <a:rect l="0" t="0" r="r" b="b"/>
              <a:pathLst>
                <a:path w="112" h="194">
                  <a:moveTo>
                    <a:pt x="0" y="194"/>
                  </a:moveTo>
                  <a:lnTo>
                    <a:pt x="112" y="194"/>
                  </a:lnTo>
                  <a:lnTo>
                    <a:pt x="112" y="28"/>
                  </a:lnTo>
                  <a:lnTo>
                    <a:pt x="112" y="28"/>
                  </a:lnTo>
                  <a:lnTo>
                    <a:pt x="110" y="16"/>
                  </a:lnTo>
                  <a:lnTo>
                    <a:pt x="104" y="8"/>
                  </a:lnTo>
                  <a:lnTo>
                    <a:pt x="94" y="2"/>
                  </a:lnTo>
                  <a:lnTo>
                    <a:pt x="84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8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F7F3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2152650" y="4973638"/>
              <a:ext cx="82550" cy="76200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48" y="48"/>
                </a:cxn>
                <a:cxn ang="0">
                  <a:pos x="52" y="0"/>
                </a:cxn>
                <a:cxn ang="0">
                  <a:pos x="4" y="4"/>
                </a:cxn>
                <a:cxn ang="0">
                  <a:pos x="0" y="36"/>
                </a:cxn>
              </a:cxnLst>
              <a:rect l="0" t="0" r="r" b="b"/>
              <a:pathLst>
                <a:path w="52" h="48">
                  <a:moveTo>
                    <a:pt x="0" y="36"/>
                  </a:moveTo>
                  <a:lnTo>
                    <a:pt x="48" y="48"/>
                  </a:lnTo>
                  <a:lnTo>
                    <a:pt x="52" y="0"/>
                  </a:lnTo>
                  <a:lnTo>
                    <a:pt x="4" y="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E2DAC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2200275" y="4973638"/>
              <a:ext cx="69850" cy="250825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0"/>
                </a:cxn>
                <a:cxn ang="0">
                  <a:pos x="0" y="132"/>
                </a:cxn>
                <a:cxn ang="0">
                  <a:pos x="26" y="158"/>
                </a:cxn>
                <a:cxn ang="0">
                  <a:pos x="44" y="130"/>
                </a:cxn>
                <a:cxn ang="0">
                  <a:pos x="36" y="0"/>
                </a:cxn>
              </a:cxnLst>
              <a:rect l="0" t="0" r="r" b="b"/>
              <a:pathLst>
                <a:path w="44" h="158">
                  <a:moveTo>
                    <a:pt x="36" y="0"/>
                  </a:moveTo>
                  <a:lnTo>
                    <a:pt x="12" y="0"/>
                  </a:lnTo>
                  <a:lnTo>
                    <a:pt x="0" y="132"/>
                  </a:lnTo>
                  <a:lnTo>
                    <a:pt x="26" y="158"/>
                  </a:lnTo>
                  <a:lnTo>
                    <a:pt x="44" y="13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8C86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2206625" y="4951413"/>
              <a:ext cx="57150" cy="38100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30" y="24"/>
                </a:cxn>
                <a:cxn ang="0">
                  <a:pos x="30" y="24"/>
                </a:cxn>
                <a:cxn ang="0">
                  <a:pos x="34" y="22"/>
                </a:cxn>
                <a:cxn ang="0">
                  <a:pos x="36" y="18"/>
                </a:cxn>
                <a:cxn ang="0">
                  <a:pos x="36" y="4"/>
                </a:cxn>
                <a:cxn ang="0">
                  <a:pos x="36" y="4"/>
                </a:cxn>
                <a:cxn ang="0">
                  <a:pos x="34" y="0"/>
                </a:cxn>
                <a:cxn ang="0">
                  <a:pos x="3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8" y="24"/>
                </a:cxn>
              </a:cxnLst>
              <a:rect l="0" t="0" r="r" b="b"/>
              <a:pathLst>
                <a:path w="36" h="24">
                  <a:moveTo>
                    <a:pt x="8" y="24"/>
                  </a:moveTo>
                  <a:lnTo>
                    <a:pt x="30" y="24"/>
                  </a:lnTo>
                  <a:lnTo>
                    <a:pt x="30" y="24"/>
                  </a:lnTo>
                  <a:lnTo>
                    <a:pt x="34" y="22"/>
                  </a:lnTo>
                  <a:lnTo>
                    <a:pt x="36" y="18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8" y="24"/>
                  </a:lnTo>
                  <a:close/>
                </a:path>
              </a:pathLst>
            </a:custGeom>
            <a:solidFill>
              <a:srgbClr val="7C76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2384425" y="4989513"/>
              <a:ext cx="107950" cy="53975"/>
            </a:xfrm>
            <a:custGeom>
              <a:avLst/>
              <a:gdLst/>
              <a:ahLst/>
              <a:cxnLst>
                <a:cxn ang="0">
                  <a:pos x="68" y="14"/>
                </a:cxn>
                <a:cxn ang="0">
                  <a:pos x="66" y="22"/>
                </a:cxn>
                <a:cxn ang="0">
                  <a:pos x="66" y="22"/>
                </a:cxn>
                <a:cxn ang="0">
                  <a:pos x="66" y="28"/>
                </a:cxn>
                <a:cxn ang="0">
                  <a:pos x="64" y="30"/>
                </a:cxn>
                <a:cxn ang="0">
                  <a:pos x="60" y="34"/>
                </a:cxn>
                <a:cxn ang="0">
                  <a:pos x="54" y="34"/>
                </a:cxn>
                <a:cxn ang="0">
                  <a:pos x="0" y="32"/>
                </a:cxn>
                <a:cxn ang="0">
                  <a:pos x="2" y="0"/>
                </a:cxn>
                <a:cxn ang="0">
                  <a:pos x="56" y="2"/>
                </a:cxn>
                <a:cxn ang="0">
                  <a:pos x="56" y="2"/>
                </a:cxn>
                <a:cxn ang="0">
                  <a:pos x="60" y="2"/>
                </a:cxn>
                <a:cxn ang="0">
                  <a:pos x="64" y="6"/>
                </a:cxn>
                <a:cxn ang="0">
                  <a:pos x="66" y="10"/>
                </a:cxn>
                <a:cxn ang="0">
                  <a:pos x="68" y="14"/>
                </a:cxn>
                <a:cxn ang="0">
                  <a:pos x="68" y="14"/>
                </a:cxn>
              </a:cxnLst>
              <a:rect l="0" t="0" r="r" b="b"/>
              <a:pathLst>
                <a:path w="68" h="34">
                  <a:moveTo>
                    <a:pt x="68" y="14"/>
                  </a:moveTo>
                  <a:lnTo>
                    <a:pt x="66" y="22"/>
                  </a:lnTo>
                  <a:lnTo>
                    <a:pt x="66" y="22"/>
                  </a:lnTo>
                  <a:lnTo>
                    <a:pt x="66" y="28"/>
                  </a:lnTo>
                  <a:lnTo>
                    <a:pt x="64" y="30"/>
                  </a:lnTo>
                  <a:lnTo>
                    <a:pt x="60" y="34"/>
                  </a:lnTo>
                  <a:lnTo>
                    <a:pt x="54" y="34"/>
                  </a:lnTo>
                  <a:lnTo>
                    <a:pt x="0" y="32"/>
                  </a:lnTo>
                  <a:lnTo>
                    <a:pt x="2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60" y="2"/>
                  </a:lnTo>
                  <a:lnTo>
                    <a:pt x="64" y="6"/>
                  </a:lnTo>
                  <a:lnTo>
                    <a:pt x="66" y="10"/>
                  </a:lnTo>
                  <a:lnTo>
                    <a:pt x="68" y="14"/>
                  </a:lnTo>
                  <a:lnTo>
                    <a:pt x="68" y="14"/>
                  </a:lnTo>
                  <a:close/>
                </a:path>
              </a:pathLst>
            </a:custGeom>
            <a:solidFill>
              <a:srgbClr val="F9DA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2432050" y="4976813"/>
              <a:ext cx="19050" cy="25400"/>
            </a:xfrm>
            <a:custGeom>
              <a:avLst/>
              <a:gdLst/>
              <a:ahLst/>
              <a:cxnLst>
                <a:cxn ang="0">
                  <a:pos x="12" y="4"/>
                </a:cxn>
                <a:cxn ang="0">
                  <a:pos x="10" y="16"/>
                </a:cxn>
                <a:cxn ang="0">
                  <a:pos x="0" y="1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2" y="4"/>
                </a:cxn>
                <a:cxn ang="0">
                  <a:pos x="12" y="4"/>
                </a:cxn>
              </a:cxnLst>
              <a:rect l="0" t="0" r="r" b="b"/>
              <a:pathLst>
                <a:path w="12" h="16">
                  <a:moveTo>
                    <a:pt x="12" y="4"/>
                  </a:moveTo>
                  <a:lnTo>
                    <a:pt x="10" y="16"/>
                  </a:lnTo>
                  <a:lnTo>
                    <a:pt x="0" y="1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4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F9DA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2136775" y="4979988"/>
              <a:ext cx="285750" cy="60325"/>
            </a:xfrm>
            <a:custGeom>
              <a:avLst/>
              <a:gdLst/>
              <a:ahLst/>
              <a:cxnLst>
                <a:cxn ang="0">
                  <a:pos x="180" y="6"/>
                </a:cxn>
                <a:cxn ang="0">
                  <a:pos x="178" y="38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8" y="32"/>
                </a:cxn>
                <a:cxn ang="0">
                  <a:pos x="4" y="28"/>
                </a:cxn>
                <a:cxn ang="0">
                  <a:pos x="2" y="24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6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80" y="6"/>
                </a:cxn>
              </a:cxnLst>
              <a:rect l="0" t="0" r="r" b="b"/>
              <a:pathLst>
                <a:path w="180" h="38">
                  <a:moveTo>
                    <a:pt x="180" y="6"/>
                  </a:moveTo>
                  <a:lnTo>
                    <a:pt x="178" y="38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8" y="32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80" y="6"/>
                  </a:lnTo>
                  <a:close/>
                </a:path>
              </a:pathLst>
            </a:custGeom>
            <a:solidFill>
              <a:srgbClr val="F7F3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2384425" y="4986338"/>
              <a:ext cx="38100" cy="5715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2" y="36"/>
                </a:cxn>
                <a:cxn ang="0">
                  <a:pos x="0" y="36"/>
                </a:cxn>
                <a:cxn ang="0">
                  <a:pos x="2" y="0"/>
                </a:cxn>
                <a:cxn ang="0">
                  <a:pos x="24" y="0"/>
                </a:cxn>
              </a:cxnLst>
              <a:rect l="0" t="0" r="r" b="b"/>
              <a:pathLst>
                <a:path w="24" h="36">
                  <a:moveTo>
                    <a:pt x="24" y="0"/>
                  </a:moveTo>
                  <a:lnTo>
                    <a:pt x="22" y="36"/>
                  </a:lnTo>
                  <a:lnTo>
                    <a:pt x="0" y="36"/>
                  </a:lnTo>
                  <a:lnTo>
                    <a:pt x="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7F3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2371725" y="4989513"/>
              <a:ext cx="15875" cy="508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8" y="32"/>
                </a:cxn>
                <a:cxn ang="0">
                  <a:pos x="0" y="32"/>
                </a:cxn>
                <a:cxn ang="0">
                  <a:pos x="10" y="0"/>
                </a:cxn>
              </a:cxnLst>
              <a:rect l="0" t="0" r="r" b="b"/>
              <a:pathLst>
                <a:path w="10" h="32">
                  <a:moveTo>
                    <a:pt x="10" y="0"/>
                  </a:moveTo>
                  <a:lnTo>
                    <a:pt x="8" y="32"/>
                  </a:lnTo>
                  <a:lnTo>
                    <a:pt x="0" y="3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2DAC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2019300" y="4538663"/>
              <a:ext cx="330200" cy="390525"/>
            </a:xfrm>
            <a:custGeom>
              <a:avLst/>
              <a:gdLst/>
              <a:ahLst/>
              <a:cxnLst>
                <a:cxn ang="0">
                  <a:pos x="0" y="198"/>
                </a:cxn>
                <a:cxn ang="0">
                  <a:pos x="0" y="198"/>
                </a:cxn>
                <a:cxn ang="0">
                  <a:pos x="2" y="206"/>
                </a:cxn>
                <a:cxn ang="0">
                  <a:pos x="6" y="216"/>
                </a:cxn>
                <a:cxn ang="0">
                  <a:pos x="12" y="224"/>
                </a:cxn>
                <a:cxn ang="0">
                  <a:pos x="22" y="232"/>
                </a:cxn>
                <a:cxn ang="0">
                  <a:pos x="32" y="238"/>
                </a:cxn>
                <a:cxn ang="0">
                  <a:pos x="42" y="242"/>
                </a:cxn>
                <a:cxn ang="0">
                  <a:pos x="54" y="244"/>
                </a:cxn>
                <a:cxn ang="0">
                  <a:pos x="64" y="246"/>
                </a:cxn>
                <a:cxn ang="0">
                  <a:pos x="176" y="246"/>
                </a:cxn>
                <a:cxn ang="0">
                  <a:pos x="176" y="246"/>
                </a:cxn>
                <a:cxn ang="0">
                  <a:pos x="182" y="244"/>
                </a:cxn>
                <a:cxn ang="0">
                  <a:pos x="188" y="242"/>
                </a:cxn>
                <a:cxn ang="0">
                  <a:pos x="194" y="240"/>
                </a:cxn>
                <a:cxn ang="0">
                  <a:pos x="198" y="236"/>
                </a:cxn>
                <a:cxn ang="0">
                  <a:pos x="202" y="230"/>
                </a:cxn>
                <a:cxn ang="0">
                  <a:pos x="206" y="226"/>
                </a:cxn>
                <a:cxn ang="0">
                  <a:pos x="208" y="218"/>
                </a:cxn>
                <a:cxn ang="0">
                  <a:pos x="208" y="212"/>
                </a:cxn>
                <a:cxn ang="0">
                  <a:pos x="208" y="34"/>
                </a:cxn>
                <a:cxn ang="0">
                  <a:pos x="208" y="34"/>
                </a:cxn>
                <a:cxn ang="0">
                  <a:pos x="208" y="28"/>
                </a:cxn>
                <a:cxn ang="0">
                  <a:pos x="206" y="22"/>
                </a:cxn>
                <a:cxn ang="0">
                  <a:pos x="202" y="16"/>
                </a:cxn>
                <a:cxn ang="0">
                  <a:pos x="198" y="10"/>
                </a:cxn>
                <a:cxn ang="0">
                  <a:pos x="194" y="6"/>
                </a:cxn>
                <a:cxn ang="0">
                  <a:pos x="188" y="4"/>
                </a:cxn>
                <a:cxn ang="0">
                  <a:pos x="182" y="2"/>
                </a:cxn>
                <a:cxn ang="0">
                  <a:pos x="176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26" y="2"/>
                </a:cxn>
                <a:cxn ang="0">
                  <a:pos x="20" y="4"/>
                </a:cxn>
                <a:cxn ang="0">
                  <a:pos x="14" y="6"/>
                </a:cxn>
                <a:cxn ang="0">
                  <a:pos x="10" y="10"/>
                </a:cxn>
                <a:cxn ang="0">
                  <a:pos x="6" y="16"/>
                </a:cxn>
                <a:cxn ang="0">
                  <a:pos x="2" y="22"/>
                </a:cxn>
                <a:cxn ang="0">
                  <a:pos x="0" y="28"/>
                </a:cxn>
                <a:cxn ang="0">
                  <a:pos x="0" y="34"/>
                </a:cxn>
                <a:cxn ang="0">
                  <a:pos x="0" y="198"/>
                </a:cxn>
              </a:cxnLst>
              <a:rect l="0" t="0" r="r" b="b"/>
              <a:pathLst>
                <a:path w="208" h="246">
                  <a:moveTo>
                    <a:pt x="0" y="198"/>
                  </a:moveTo>
                  <a:lnTo>
                    <a:pt x="0" y="198"/>
                  </a:lnTo>
                  <a:lnTo>
                    <a:pt x="2" y="206"/>
                  </a:lnTo>
                  <a:lnTo>
                    <a:pt x="6" y="216"/>
                  </a:lnTo>
                  <a:lnTo>
                    <a:pt x="12" y="224"/>
                  </a:lnTo>
                  <a:lnTo>
                    <a:pt x="22" y="232"/>
                  </a:lnTo>
                  <a:lnTo>
                    <a:pt x="32" y="238"/>
                  </a:lnTo>
                  <a:lnTo>
                    <a:pt x="42" y="242"/>
                  </a:lnTo>
                  <a:lnTo>
                    <a:pt x="54" y="244"/>
                  </a:lnTo>
                  <a:lnTo>
                    <a:pt x="64" y="246"/>
                  </a:lnTo>
                  <a:lnTo>
                    <a:pt x="176" y="246"/>
                  </a:lnTo>
                  <a:lnTo>
                    <a:pt x="176" y="246"/>
                  </a:lnTo>
                  <a:lnTo>
                    <a:pt x="182" y="244"/>
                  </a:lnTo>
                  <a:lnTo>
                    <a:pt x="188" y="242"/>
                  </a:lnTo>
                  <a:lnTo>
                    <a:pt x="194" y="240"/>
                  </a:lnTo>
                  <a:lnTo>
                    <a:pt x="198" y="236"/>
                  </a:lnTo>
                  <a:lnTo>
                    <a:pt x="202" y="230"/>
                  </a:lnTo>
                  <a:lnTo>
                    <a:pt x="206" y="226"/>
                  </a:lnTo>
                  <a:lnTo>
                    <a:pt x="208" y="218"/>
                  </a:lnTo>
                  <a:lnTo>
                    <a:pt x="208" y="212"/>
                  </a:lnTo>
                  <a:lnTo>
                    <a:pt x="208" y="34"/>
                  </a:lnTo>
                  <a:lnTo>
                    <a:pt x="208" y="34"/>
                  </a:lnTo>
                  <a:lnTo>
                    <a:pt x="208" y="28"/>
                  </a:lnTo>
                  <a:lnTo>
                    <a:pt x="206" y="22"/>
                  </a:lnTo>
                  <a:lnTo>
                    <a:pt x="202" y="16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88" y="4"/>
                  </a:lnTo>
                  <a:lnTo>
                    <a:pt x="182" y="2"/>
                  </a:lnTo>
                  <a:lnTo>
                    <a:pt x="17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2"/>
                  </a:lnTo>
                  <a:lnTo>
                    <a:pt x="20" y="4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F9DA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2073275" y="4786313"/>
              <a:ext cx="165100" cy="165100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2" y="62"/>
                </a:cxn>
                <a:cxn ang="0">
                  <a:pos x="4" y="72"/>
                </a:cxn>
                <a:cxn ang="0">
                  <a:pos x="10" y="82"/>
                </a:cxn>
                <a:cxn ang="0">
                  <a:pos x="16" y="88"/>
                </a:cxn>
                <a:cxn ang="0">
                  <a:pos x="24" y="96"/>
                </a:cxn>
                <a:cxn ang="0">
                  <a:pos x="32" y="100"/>
                </a:cxn>
                <a:cxn ang="0">
                  <a:pos x="42" y="104"/>
                </a:cxn>
                <a:cxn ang="0">
                  <a:pos x="52" y="104"/>
                </a:cxn>
                <a:cxn ang="0">
                  <a:pos x="52" y="104"/>
                </a:cxn>
                <a:cxn ang="0">
                  <a:pos x="62" y="104"/>
                </a:cxn>
                <a:cxn ang="0">
                  <a:pos x="72" y="100"/>
                </a:cxn>
                <a:cxn ang="0">
                  <a:pos x="82" y="96"/>
                </a:cxn>
                <a:cxn ang="0">
                  <a:pos x="88" y="88"/>
                </a:cxn>
                <a:cxn ang="0">
                  <a:pos x="96" y="82"/>
                </a:cxn>
                <a:cxn ang="0">
                  <a:pos x="100" y="72"/>
                </a:cxn>
                <a:cxn ang="0">
                  <a:pos x="102" y="62"/>
                </a:cxn>
                <a:cxn ang="0">
                  <a:pos x="104" y="52"/>
                </a:cxn>
                <a:cxn ang="0">
                  <a:pos x="104" y="52"/>
                </a:cxn>
                <a:cxn ang="0">
                  <a:pos x="102" y="42"/>
                </a:cxn>
                <a:cxn ang="0">
                  <a:pos x="100" y="32"/>
                </a:cxn>
                <a:cxn ang="0">
                  <a:pos x="96" y="24"/>
                </a:cxn>
                <a:cxn ang="0">
                  <a:pos x="88" y="16"/>
                </a:cxn>
                <a:cxn ang="0">
                  <a:pos x="82" y="10"/>
                </a:cxn>
                <a:cxn ang="0">
                  <a:pos x="72" y="4"/>
                </a:cxn>
                <a:cxn ang="0">
                  <a:pos x="62" y="2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42" y="2"/>
                </a:cxn>
                <a:cxn ang="0">
                  <a:pos x="32" y="4"/>
                </a:cxn>
                <a:cxn ang="0">
                  <a:pos x="24" y="10"/>
                </a:cxn>
                <a:cxn ang="0">
                  <a:pos x="16" y="16"/>
                </a:cxn>
                <a:cxn ang="0">
                  <a:pos x="10" y="24"/>
                </a:cxn>
                <a:cxn ang="0">
                  <a:pos x="4" y="32"/>
                </a:cxn>
                <a:cxn ang="0">
                  <a:pos x="2" y="42"/>
                </a:cxn>
                <a:cxn ang="0">
                  <a:pos x="0" y="52"/>
                </a:cxn>
                <a:cxn ang="0">
                  <a:pos x="0" y="52"/>
                </a:cxn>
              </a:cxnLst>
              <a:rect l="0" t="0" r="r" b="b"/>
              <a:pathLst>
                <a:path w="104" h="104">
                  <a:moveTo>
                    <a:pt x="0" y="52"/>
                  </a:moveTo>
                  <a:lnTo>
                    <a:pt x="0" y="52"/>
                  </a:lnTo>
                  <a:lnTo>
                    <a:pt x="2" y="62"/>
                  </a:lnTo>
                  <a:lnTo>
                    <a:pt x="4" y="72"/>
                  </a:lnTo>
                  <a:lnTo>
                    <a:pt x="10" y="82"/>
                  </a:lnTo>
                  <a:lnTo>
                    <a:pt x="16" y="88"/>
                  </a:lnTo>
                  <a:lnTo>
                    <a:pt x="24" y="96"/>
                  </a:lnTo>
                  <a:lnTo>
                    <a:pt x="32" y="100"/>
                  </a:lnTo>
                  <a:lnTo>
                    <a:pt x="42" y="104"/>
                  </a:lnTo>
                  <a:lnTo>
                    <a:pt x="52" y="104"/>
                  </a:lnTo>
                  <a:lnTo>
                    <a:pt x="52" y="104"/>
                  </a:lnTo>
                  <a:lnTo>
                    <a:pt x="62" y="104"/>
                  </a:lnTo>
                  <a:lnTo>
                    <a:pt x="72" y="100"/>
                  </a:lnTo>
                  <a:lnTo>
                    <a:pt x="82" y="96"/>
                  </a:lnTo>
                  <a:lnTo>
                    <a:pt x="88" y="88"/>
                  </a:lnTo>
                  <a:lnTo>
                    <a:pt x="96" y="82"/>
                  </a:lnTo>
                  <a:lnTo>
                    <a:pt x="100" y="72"/>
                  </a:lnTo>
                  <a:lnTo>
                    <a:pt x="102" y="62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2" y="42"/>
                  </a:lnTo>
                  <a:lnTo>
                    <a:pt x="100" y="32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2" y="10"/>
                  </a:lnTo>
                  <a:lnTo>
                    <a:pt x="72" y="4"/>
                  </a:lnTo>
                  <a:lnTo>
                    <a:pt x="62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2" y="2"/>
                  </a:lnTo>
                  <a:lnTo>
                    <a:pt x="32" y="4"/>
                  </a:lnTo>
                  <a:lnTo>
                    <a:pt x="24" y="10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4" y="32"/>
                  </a:lnTo>
                  <a:lnTo>
                    <a:pt x="2" y="42"/>
                  </a:lnTo>
                  <a:lnTo>
                    <a:pt x="0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9DA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2174875" y="4605338"/>
              <a:ext cx="174625" cy="381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8" y="14"/>
                </a:cxn>
                <a:cxn ang="0">
                  <a:pos x="20" y="18"/>
                </a:cxn>
                <a:cxn ang="0">
                  <a:pos x="34" y="22"/>
                </a:cxn>
                <a:cxn ang="0">
                  <a:pos x="50" y="24"/>
                </a:cxn>
                <a:cxn ang="0">
                  <a:pos x="70" y="24"/>
                </a:cxn>
                <a:cxn ang="0">
                  <a:pos x="90" y="22"/>
                </a:cxn>
                <a:cxn ang="0">
                  <a:pos x="110" y="14"/>
                </a:cxn>
                <a:cxn ang="0">
                  <a:pos x="110" y="0"/>
                </a:cxn>
                <a:cxn ang="0">
                  <a:pos x="0" y="10"/>
                </a:cxn>
              </a:cxnLst>
              <a:rect l="0" t="0" r="r" b="b"/>
              <a:pathLst>
                <a:path w="110" h="24">
                  <a:moveTo>
                    <a:pt x="0" y="10"/>
                  </a:moveTo>
                  <a:lnTo>
                    <a:pt x="0" y="10"/>
                  </a:lnTo>
                  <a:lnTo>
                    <a:pt x="8" y="14"/>
                  </a:lnTo>
                  <a:lnTo>
                    <a:pt x="20" y="18"/>
                  </a:lnTo>
                  <a:lnTo>
                    <a:pt x="34" y="22"/>
                  </a:lnTo>
                  <a:lnTo>
                    <a:pt x="50" y="24"/>
                  </a:lnTo>
                  <a:lnTo>
                    <a:pt x="70" y="24"/>
                  </a:lnTo>
                  <a:lnTo>
                    <a:pt x="90" y="22"/>
                  </a:lnTo>
                  <a:lnTo>
                    <a:pt x="110" y="14"/>
                  </a:lnTo>
                  <a:lnTo>
                    <a:pt x="11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ACA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1984375" y="4503738"/>
              <a:ext cx="139700" cy="425450"/>
            </a:xfrm>
            <a:custGeom>
              <a:avLst/>
              <a:gdLst/>
              <a:ahLst/>
              <a:cxnLst>
                <a:cxn ang="0">
                  <a:pos x="88" y="268"/>
                </a:cxn>
                <a:cxn ang="0">
                  <a:pos x="86" y="268"/>
                </a:cxn>
                <a:cxn ang="0">
                  <a:pos x="86" y="268"/>
                </a:cxn>
                <a:cxn ang="0">
                  <a:pos x="68" y="266"/>
                </a:cxn>
                <a:cxn ang="0">
                  <a:pos x="52" y="260"/>
                </a:cxn>
                <a:cxn ang="0">
                  <a:pos x="38" y="252"/>
                </a:cxn>
                <a:cxn ang="0">
                  <a:pos x="24" y="242"/>
                </a:cxn>
                <a:cxn ang="0">
                  <a:pos x="14" y="230"/>
                </a:cxn>
                <a:cxn ang="0">
                  <a:pos x="6" y="214"/>
                </a:cxn>
                <a:cxn ang="0">
                  <a:pos x="2" y="198"/>
                </a:cxn>
                <a:cxn ang="0">
                  <a:pos x="0" y="180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88" y="268"/>
                </a:cxn>
              </a:cxnLst>
              <a:rect l="0" t="0" r="r" b="b"/>
              <a:pathLst>
                <a:path w="88" h="268">
                  <a:moveTo>
                    <a:pt x="88" y="268"/>
                  </a:moveTo>
                  <a:lnTo>
                    <a:pt x="86" y="268"/>
                  </a:lnTo>
                  <a:lnTo>
                    <a:pt x="86" y="268"/>
                  </a:lnTo>
                  <a:lnTo>
                    <a:pt x="68" y="266"/>
                  </a:lnTo>
                  <a:lnTo>
                    <a:pt x="52" y="260"/>
                  </a:lnTo>
                  <a:lnTo>
                    <a:pt x="38" y="252"/>
                  </a:lnTo>
                  <a:lnTo>
                    <a:pt x="24" y="242"/>
                  </a:lnTo>
                  <a:lnTo>
                    <a:pt x="14" y="230"/>
                  </a:lnTo>
                  <a:lnTo>
                    <a:pt x="6" y="214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268"/>
                  </a:lnTo>
                  <a:close/>
                </a:path>
              </a:pathLst>
            </a:custGeom>
            <a:solidFill>
              <a:srgbClr val="FBAC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2076450" y="4681538"/>
              <a:ext cx="104775" cy="10477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6" y="34"/>
                </a:cxn>
                <a:cxn ang="0">
                  <a:pos x="66" y="40"/>
                </a:cxn>
                <a:cxn ang="0">
                  <a:pos x="64" y="46"/>
                </a:cxn>
                <a:cxn ang="0">
                  <a:pos x="62" y="52"/>
                </a:cxn>
                <a:cxn ang="0">
                  <a:pos x="58" y="56"/>
                </a:cxn>
                <a:cxn ang="0">
                  <a:pos x="52" y="60"/>
                </a:cxn>
                <a:cxn ang="0">
                  <a:pos x="46" y="64"/>
                </a:cxn>
                <a:cxn ang="0">
                  <a:pos x="40" y="66"/>
                </a:cxn>
                <a:cxn ang="0">
                  <a:pos x="34" y="66"/>
                </a:cxn>
                <a:cxn ang="0">
                  <a:pos x="34" y="66"/>
                </a:cxn>
                <a:cxn ang="0">
                  <a:pos x="26" y="66"/>
                </a:cxn>
                <a:cxn ang="0">
                  <a:pos x="20" y="64"/>
                </a:cxn>
                <a:cxn ang="0">
                  <a:pos x="14" y="60"/>
                </a:cxn>
                <a:cxn ang="0">
                  <a:pos x="10" y="56"/>
                </a:cxn>
                <a:cxn ang="0">
                  <a:pos x="6" y="52"/>
                </a:cxn>
                <a:cxn ang="0">
                  <a:pos x="2" y="46"/>
                </a:cxn>
                <a:cxn ang="0">
                  <a:pos x="0" y="40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26"/>
                </a:cxn>
                <a:cxn ang="0">
                  <a:pos x="2" y="20"/>
                </a:cxn>
                <a:cxn ang="0">
                  <a:pos x="6" y="14"/>
                </a:cxn>
                <a:cxn ang="0">
                  <a:pos x="10" y="10"/>
                </a:cxn>
                <a:cxn ang="0">
                  <a:pos x="14" y="6"/>
                </a:cxn>
                <a:cxn ang="0">
                  <a:pos x="20" y="2"/>
                </a:cxn>
                <a:cxn ang="0">
                  <a:pos x="26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40" y="0"/>
                </a:cxn>
                <a:cxn ang="0">
                  <a:pos x="46" y="2"/>
                </a:cxn>
                <a:cxn ang="0">
                  <a:pos x="52" y="6"/>
                </a:cxn>
                <a:cxn ang="0">
                  <a:pos x="58" y="10"/>
                </a:cxn>
                <a:cxn ang="0">
                  <a:pos x="62" y="14"/>
                </a:cxn>
                <a:cxn ang="0">
                  <a:pos x="64" y="20"/>
                </a:cxn>
                <a:cxn ang="0">
                  <a:pos x="66" y="26"/>
                </a:cxn>
                <a:cxn ang="0">
                  <a:pos x="66" y="34"/>
                </a:cxn>
                <a:cxn ang="0">
                  <a:pos x="66" y="34"/>
                </a:cxn>
              </a:cxnLst>
              <a:rect l="0" t="0" r="r" b="b"/>
              <a:pathLst>
                <a:path w="66" h="66">
                  <a:moveTo>
                    <a:pt x="66" y="34"/>
                  </a:moveTo>
                  <a:lnTo>
                    <a:pt x="66" y="34"/>
                  </a:lnTo>
                  <a:lnTo>
                    <a:pt x="66" y="40"/>
                  </a:lnTo>
                  <a:lnTo>
                    <a:pt x="64" y="46"/>
                  </a:lnTo>
                  <a:lnTo>
                    <a:pt x="62" y="52"/>
                  </a:lnTo>
                  <a:lnTo>
                    <a:pt x="58" y="56"/>
                  </a:lnTo>
                  <a:lnTo>
                    <a:pt x="52" y="60"/>
                  </a:lnTo>
                  <a:lnTo>
                    <a:pt x="46" y="64"/>
                  </a:lnTo>
                  <a:lnTo>
                    <a:pt x="40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26" y="66"/>
                  </a:lnTo>
                  <a:lnTo>
                    <a:pt x="20" y="64"/>
                  </a:lnTo>
                  <a:lnTo>
                    <a:pt x="14" y="60"/>
                  </a:lnTo>
                  <a:lnTo>
                    <a:pt x="10" y="56"/>
                  </a:lnTo>
                  <a:lnTo>
                    <a:pt x="6" y="52"/>
                  </a:lnTo>
                  <a:lnTo>
                    <a:pt x="2" y="46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6" y="2"/>
                  </a:lnTo>
                  <a:lnTo>
                    <a:pt x="52" y="6"/>
                  </a:lnTo>
                  <a:lnTo>
                    <a:pt x="58" y="10"/>
                  </a:lnTo>
                  <a:lnTo>
                    <a:pt x="62" y="14"/>
                  </a:lnTo>
                  <a:lnTo>
                    <a:pt x="64" y="20"/>
                  </a:lnTo>
                  <a:lnTo>
                    <a:pt x="66" y="26"/>
                  </a:lnTo>
                  <a:lnTo>
                    <a:pt x="66" y="34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F9DA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45"/>
            <p:cNvSpPr>
              <a:spLocks/>
            </p:cNvSpPr>
            <p:nvPr/>
          </p:nvSpPr>
          <p:spPr bwMode="auto">
            <a:xfrm>
              <a:off x="2101850" y="4503738"/>
              <a:ext cx="73025" cy="247650"/>
            </a:xfrm>
            <a:custGeom>
              <a:avLst/>
              <a:gdLst/>
              <a:ahLst/>
              <a:cxnLst>
                <a:cxn ang="0">
                  <a:pos x="24" y="112"/>
                </a:cxn>
                <a:cxn ang="0">
                  <a:pos x="24" y="112"/>
                </a:cxn>
                <a:cxn ang="0">
                  <a:pos x="18" y="112"/>
                </a:cxn>
                <a:cxn ang="0">
                  <a:pos x="18" y="112"/>
                </a:cxn>
                <a:cxn ang="0">
                  <a:pos x="8" y="114"/>
                </a:cxn>
                <a:cxn ang="0">
                  <a:pos x="0" y="116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146"/>
                </a:cxn>
                <a:cxn ang="0">
                  <a:pos x="46" y="146"/>
                </a:cxn>
                <a:cxn ang="0">
                  <a:pos x="44" y="150"/>
                </a:cxn>
                <a:cxn ang="0">
                  <a:pos x="42" y="154"/>
                </a:cxn>
                <a:cxn ang="0">
                  <a:pos x="38" y="156"/>
                </a:cxn>
                <a:cxn ang="0">
                  <a:pos x="34" y="156"/>
                </a:cxn>
                <a:cxn ang="0">
                  <a:pos x="34" y="156"/>
                </a:cxn>
                <a:cxn ang="0">
                  <a:pos x="34" y="156"/>
                </a:cxn>
                <a:cxn ang="0">
                  <a:pos x="30" y="156"/>
                </a:cxn>
                <a:cxn ang="0">
                  <a:pos x="26" y="154"/>
                </a:cxn>
                <a:cxn ang="0">
                  <a:pos x="24" y="150"/>
                </a:cxn>
                <a:cxn ang="0">
                  <a:pos x="24" y="146"/>
                </a:cxn>
                <a:cxn ang="0">
                  <a:pos x="24" y="112"/>
                </a:cxn>
              </a:cxnLst>
              <a:rect l="0" t="0" r="r" b="b"/>
              <a:pathLst>
                <a:path w="46" h="156">
                  <a:moveTo>
                    <a:pt x="24" y="112"/>
                  </a:moveTo>
                  <a:lnTo>
                    <a:pt x="24" y="112"/>
                  </a:lnTo>
                  <a:lnTo>
                    <a:pt x="18" y="112"/>
                  </a:lnTo>
                  <a:lnTo>
                    <a:pt x="18" y="112"/>
                  </a:lnTo>
                  <a:lnTo>
                    <a:pt x="8" y="114"/>
                  </a:lnTo>
                  <a:lnTo>
                    <a:pt x="0" y="116"/>
                  </a:lnTo>
                  <a:lnTo>
                    <a:pt x="0" y="0"/>
                  </a:lnTo>
                  <a:lnTo>
                    <a:pt x="46" y="0"/>
                  </a:lnTo>
                  <a:lnTo>
                    <a:pt x="46" y="146"/>
                  </a:lnTo>
                  <a:lnTo>
                    <a:pt x="46" y="146"/>
                  </a:lnTo>
                  <a:lnTo>
                    <a:pt x="44" y="150"/>
                  </a:lnTo>
                  <a:lnTo>
                    <a:pt x="42" y="154"/>
                  </a:lnTo>
                  <a:lnTo>
                    <a:pt x="38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0" y="156"/>
                  </a:lnTo>
                  <a:lnTo>
                    <a:pt x="26" y="154"/>
                  </a:lnTo>
                  <a:lnTo>
                    <a:pt x="24" y="150"/>
                  </a:lnTo>
                  <a:lnTo>
                    <a:pt x="24" y="146"/>
                  </a:lnTo>
                  <a:lnTo>
                    <a:pt x="24" y="112"/>
                  </a:lnTo>
                  <a:close/>
                </a:path>
              </a:pathLst>
            </a:custGeom>
            <a:solidFill>
              <a:srgbClr val="FBAC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46"/>
            <p:cNvSpPr>
              <a:spLocks/>
            </p:cNvSpPr>
            <p:nvPr/>
          </p:nvSpPr>
          <p:spPr bwMode="auto">
            <a:xfrm>
              <a:off x="2035175" y="4392613"/>
              <a:ext cx="174625" cy="177800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0" y="56"/>
                </a:cxn>
                <a:cxn ang="0">
                  <a:pos x="2" y="66"/>
                </a:cxn>
                <a:cxn ang="0">
                  <a:pos x="4" y="78"/>
                </a:cxn>
                <a:cxn ang="0">
                  <a:pos x="10" y="86"/>
                </a:cxn>
                <a:cxn ang="0">
                  <a:pos x="16" y="94"/>
                </a:cxn>
                <a:cxn ang="0">
                  <a:pos x="24" y="102"/>
                </a:cxn>
                <a:cxn ang="0">
                  <a:pos x="34" y="106"/>
                </a:cxn>
                <a:cxn ang="0">
                  <a:pos x="44" y="110"/>
                </a:cxn>
                <a:cxn ang="0">
                  <a:pos x="54" y="112"/>
                </a:cxn>
                <a:cxn ang="0">
                  <a:pos x="54" y="112"/>
                </a:cxn>
                <a:cxn ang="0">
                  <a:pos x="66" y="110"/>
                </a:cxn>
                <a:cxn ang="0">
                  <a:pos x="76" y="106"/>
                </a:cxn>
                <a:cxn ang="0">
                  <a:pos x="86" y="102"/>
                </a:cxn>
                <a:cxn ang="0">
                  <a:pos x="94" y="94"/>
                </a:cxn>
                <a:cxn ang="0">
                  <a:pos x="100" y="86"/>
                </a:cxn>
                <a:cxn ang="0">
                  <a:pos x="106" y="78"/>
                </a:cxn>
                <a:cxn ang="0">
                  <a:pos x="108" y="66"/>
                </a:cxn>
                <a:cxn ang="0">
                  <a:pos x="110" y="56"/>
                </a:cxn>
                <a:cxn ang="0">
                  <a:pos x="110" y="56"/>
                </a:cxn>
                <a:cxn ang="0">
                  <a:pos x="108" y="44"/>
                </a:cxn>
                <a:cxn ang="0">
                  <a:pos x="106" y="34"/>
                </a:cxn>
                <a:cxn ang="0">
                  <a:pos x="100" y="24"/>
                </a:cxn>
                <a:cxn ang="0">
                  <a:pos x="94" y="16"/>
                </a:cxn>
                <a:cxn ang="0">
                  <a:pos x="86" y="10"/>
                </a:cxn>
                <a:cxn ang="0">
                  <a:pos x="76" y="4"/>
                </a:cxn>
                <a:cxn ang="0">
                  <a:pos x="66" y="2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44" y="2"/>
                </a:cxn>
                <a:cxn ang="0">
                  <a:pos x="34" y="4"/>
                </a:cxn>
                <a:cxn ang="0">
                  <a:pos x="24" y="10"/>
                </a:cxn>
                <a:cxn ang="0">
                  <a:pos x="16" y="16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0" y="56"/>
                </a:cxn>
                <a:cxn ang="0">
                  <a:pos x="0" y="56"/>
                </a:cxn>
              </a:cxnLst>
              <a:rect l="0" t="0" r="r" b="b"/>
              <a:pathLst>
                <a:path w="110" h="112">
                  <a:moveTo>
                    <a:pt x="0" y="56"/>
                  </a:moveTo>
                  <a:lnTo>
                    <a:pt x="0" y="56"/>
                  </a:lnTo>
                  <a:lnTo>
                    <a:pt x="2" y="66"/>
                  </a:lnTo>
                  <a:lnTo>
                    <a:pt x="4" y="78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4" y="102"/>
                  </a:lnTo>
                  <a:lnTo>
                    <a:pt x="34" y="106"/>
                  </a:lnTo>
                  <a:lnTo>
                    <a:pt x="44" y="110"/>
                  </a:lnTo>
                  <a:lnTo>
                    <a:pt x="54" y="112"/>
                  </a:lnTo>
                  <a:lnTo>
                    <a:pt x="54" y="112"/>
                  </a:lnTo>
                  <a:lnTo>
                    <a:pt x="66" y="110"/>
                  </a:lnTo>
                  <a:lnTo>
                    <a:pt x="76" y="106"/>
                  </a:lnTo>
                  <a:lnTo>
                    <a:pt x="86" y="102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8"/>
                  </a:lnTo>
                  <a:lnTo>
                    <a:pt x="108" y="66"/>
                  </a:lnTo>
                  <a:lnTo>
                    <a:pt x="110" y="56"/>
                  </a:lnTo>
                  <a:lnTo>
                    <a:pt x="110" y="56"/>
                  </a:lnTo>
                  <a:lnTo>
                    <a:pt x="108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6"/>
                  </a:lnTo>
                  <a:lnTo>
                    <a:pt x="86" y="10"/>
                  </a:lnTo>
                  <a:lnTo>
                    <a:pt x="76" y="4"/>
                  </a:lnTo>
                  <a:lnTo>
                    <a:pt x="66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24" y="10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0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BAC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1984375" y="4456113"/>
              <a:ext cx="95250" cy="9525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0" y="36"/>
                </a:cxn>
                <a:cxn ang="0">
                  <a:pos x="2" y="42"/>
                </a:cxn>
                <a:cxn ang="0">
                  <a:pos x="8" y="52"/>
                </a:cxn>
                <a:cxn ang="0">
                  <a:pos x="18" y="58"/>
                </a:cxn>
                <a:cxn ang="0">
                  <a:pos x="24" y="60"/>
                </a:cxn>
                <a:cxn ang="0">
                  <a:pos x="30" y="60"/>
                </a:cxn>
                <a:cxn ang="0">
                  <a:pos x="30" y="60"/>
                </a:cxn>
                <a:cxn ang="0">
                  <a:pos x="36" y="60"/>
                </a:cxn>
                <a:cxn ang="0">
                  <a:pos x="42" y="58"/>
                </a:cxn>
                <a:cxn ang="0">
                  <a:pos x="50" y="52"/>
                </a:cxn>
                <a:cxn ang="0">
                  <a:pos x="58" y="42"/>
                </a:cxn>
                <a:cxn ang="0">
                  <a:pos x="58" y="36"/>
                </a:cxn>
                <a:cxn ang="0">
                  <a:pos x="60" y="30"/>
                </a:cxn>
                <a:cxn ang="0">
                  <a:pos x="60" y="30"/>
                </a:cxn>
                <a:cxn ang="0">
                  <a:pos x="58" y="24"/>
                </a:cxn>
                <a:cxn ang="0">
                  <a:pos x="58" y="18"/>
                </a:cxn>
                <a:cxn ang="0">
                  <a:pos x="50" y="8"/>
                </a:cxn>
                <a:cxn ang="0">
                  <a:pos x="42" y="2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8" y="8"/>
                </a:cxn>
                <a:cxn ang="0">
                  <a:pos x="2" y="18"/>
                </a:cxn>
                <a:cxn ang="0">
                  <a:pos x="0" y="24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0" h="60">
                  <a:moveTo>
                    <a:pt x="0" y="30"/>
                  </a:moveTo>
                  <a:lnTo>
                    <a:pt x="0" y="30"/>
                  </a:lnTo>
                  <a:lnTo>
                    <a:pt x="0" y="36"/>
                  </a:lnTo>
                  <a:lnTo>
                    <a:pt x="2" y="42"/>
                  </a:lnTo>
                  <a:lnTo>
                    <a:pt x="8" y="52"/>
                  </a:lnTo>
                  <a:lnTo>
                    <a:pt x="18" y="58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36" y="60"/>
                  </a:lnTo>
                  <a:lnTo>
                    <a:pt x="42" y="58"/>
                  </a:lnTo>
                  <a:lnTo>
                    <a:pt x="50" y="52"/>
                  </a:lnTo>
                  <a:lnTo>
                    <a:pt x="58" y="42"/>
                  </a:lnTo>
                  <a:lnTo>
                    <a:pt x="58" y="36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58" y="24"/>
                  </a:lnTo>
                  <a:lnTo>
                    <a:pt x="58" y="18"/>
                  </a:lnTo>
                  <a:lnTo>
                    <a:pt x="50" y="8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8" y="8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BAC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2035175" y="4386263"/>
              <a:ext cx="384175" cy="247650"/>
            </a:xfrm>
            <a:custGeom>
              <a:avLst/>
              <a:gdLst/>
              <a:ahLst/>
              <a:cxnLst>
                <a:cxn ang="0">
                  <a:pos x="92" y="20"/>
                </a:cxn>
                <a:cxn ang="0">
                  <a:pos x="92" y="20"/>
                </a:cxn>
                <a:cxn ang="0">
                  <a:pos x="104" y="26"/>
                </a:cxn>
                <a:cxn ang="0">
                  <a:pos x="114" y="30"/>
                </a:cxn>
                <a:cxn ang="0">
                  <a:pos x="130" y="34"/>
                </a:cxn>
                <a:cxn ang="0">
                  <a:pos x="146" y="36"/>
                </a:cxn>
                <a:cxn ang="0">
                  <a:pos x="154" y="34"/>
                </a:cxn>
                <a:cxn ang="0">
                  <a:pos x="164" y="32"/>
                </a:cxn>
                <a:cxn ang="0">
                  <a:pos x="172" y="26"/>
                </a:cxn>
                <a:cxn ang="0">
                  <a:pos x="182" y="20"/>
                </a:cxn>
                <a:cxn ang="0">
                  <a:pos x="190" y="12"/>
                </a:cxn>
                <a:cxn ang="0">
                  <a:pos x="198" y="0"/>
                </a:cxn>
                <a:cxn ang="0">
                  <a:pos x="198" y="0"/>
                </a:cxn>
                <a:cxn ang="0">
                  <a:pos x="208" y="8"/>
                </a:cxn>
                <a:cxn ang="0">
                  <a:pos x="218" y="18"/>
                </a:cxn>
                <a:cxn ang="0">
                  <a:pos x="230" y="30"/>
                </a:cxn>
                <a:cxn ang="0">
                  <a:pos x="238" y="46"/>
                </a:cxn>
                <a:cxn ang="0">
                  <a:pos x="240" y="54"/>
                </a:cxn>
                <a:cxn ang="0">
                  <a:pos x="242" y="64"/>
                </a:cxn>
                <a:cxn ang="0">
                  <a:pos x="242" y="74"/>
                </a:cxn>
                <a:cxn ang="0">
                  <a:pos x="240" y="86"/>
                </a:cxn>
                <a:cxn ang="0">
                  <a:pos x="234" y="96"/>
                </a:cxn>
                <a:cxn ang="0">
                  <a:pos x="228" y="108"/>
                </a:cxn>
                <a:cxn ang="0">
                  <a:pos x="228" y="108"/>
                </a:cxn>
                <a:cxn ang="0">
                  <a:pos x="226" y="112"/>
                </a:cxn>
                <a:cxn ang="0">
                  <a:pos x="216" y="124"/>
                </a:cxn>
                <a:cxn ang="0">
                  <a:pos x="200" y="136"/>
                </a:cxn>
                <a:cxn ang="0">
                  <a:pos x="190" y="142"/>
                </a:cxn>
                <a:cxn ang="0">
                  <a:pos x="178" y="148"/>
                </a:cxn>
                <a:cxn ang="0">
                  <a:pos x="164" y="152"/>
                </a:cxn>
                <a:cxn ang="0">
                  <a:pos x="148" y="156"/>
                </a:cxn>
                <a:cxn ang="0">
                  <a:pos x="130" y="156"/>
                </a:cxn>
                <a:cxn ang="0">
                  <a:pos x="112" y="154"/>
                </a:cxn>
                <a:cxn ang="0">
                  <a:pos x="90" y="148"/>
                </a:cxn>
                <a:cxn ang="0">
                  <a:pos x="66" y="140"/>
                </a:cxn>
                <a:cxn ang="0">
                  <a:pos x="40" y="126"/>
                </a:cxn>
                <a:cxn ang="0">
                  <a:pos x="12" y="108"/>
                </a:cxn>
                <a:cxn ang="0">
                  <a:pos x="0" y="96"/>
                </a:cxn>
                <a:cxn ang="0">
                  <a:pos x="92" y="20"/>
                </a:cxn>
              </a:cxnLst>
              <a:rect l="0" t="0" r="r" b="b"/>
              <a:pathLst>
                <a:path w="242" h="156">
                  <a:moveTo>
                    <a:pt x="92" y="20"/>
                  </a:moveTo>
                  <a:lnTo>
                    <a:pt x="92" y="20"/>
                  </a:lnTo>
                  <a:lnTo>
                    <a:pt x="104" y="26"/>
                  </a:lnTo>
                  <a:lnTo>
                    <a:pt x="114" y="30"/>
                  </a:lnTo>
                  <a:lnTo>
                    <a:pt x="130" y="34"/>
                  </a:lnTo>
                  <a:lnTo>
                    <a:pt x="146" y="36"/>
                  </a:lnTo>
                  <a:lnTo>
                    <a:pt x="154" y="34"/>
                  </a:lnTo>
                  <a:lnTo>
                    <a:pt x="164" y="32"/>
                  </a:lnTo>
                  <a:lnTo>
                    <a:pt x="172" y="26"/>
                  </a:lnTo>
                  <a:lnTo>
                    <a:pt x="182" y="20"/>
                  </a:lnTo>
                  <a:lnTo>
                    <a:pt x="190" y="12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208" y="8"/>
                  </a:lnTo>
                  <a:lnTo>
                    <a:pt x="218" y="18"/>
                  </a:lnTo>
                  <a:lnTo>
                    <a:pt x="230" y="30"/>
                  </a:lnTo>
                  <a:lnTo>
                    <a:pt x="238" y="46"/>
                  </a:lnTo>
                  <a:lnTo>
                    <a:pt x="240" y="54"/>
                  </a:lnTo>
                  <a:lnTo>
                    <a:pt x="242" y="64"/>
                  </a:lnTo>
                  <a:lnTo>
                    <a:pt x="242" y="74"/>
                  </a:lnTo>
                  <a:lnTo>
                    <a:pt x="240" y="86"/>
                  </a:lnTo>
                  <a:lnTo>
                    <a:pt x="234" y="96"/>
                  </a:lnTo>
                  <a:lnTo>
                    <a:pt x="228" y="108"/>
                  </a:lnTo>
                  <a:lnTo>
                    <a:pt x="228" y="108"/>
                  </a:lnTo>
                  <a:lnTo>
                    <a:pt x="226" y="112"/>
                  </a:lnTo>
                  <a:lnTo>
                    <a:pt x="216" y="124"/>
                  </a:lnTo>
                  <a:lnTo>
                    <a:pt x="200" y="136"/>
                  </a:lnTo>
                  <a:lnTo>
                    <a:pt x="190" y="142"/>
                  </a:lnTo>
                  <a:lnTo>
                    <a:pt x="178" y="148"/>
                  </a:lnTo>
                  <a:lnTo>
                    <a:pt x="164" y="152"/>
                  </a:lnTo>
                  <a:lnTo>
                    <a:pt x="148" y="156"/>
                  </a:lnTo>
                  <a:lnTo>
                    <a:pt x="130" y="156"/>
                  </a:lnTo>
                  <a:lnTo>
                    <a:pt x="112" y="154"/>
                  </a:lnTo>
                  <a:lnTo>
                    <a:pt x="90" y="148"/>
                  </a:lnTo>
                  <a:lnTo>
                    <a:pt x="66" y="140"/>
                  </a:lnTo>
                  <a:lnTo>
                    <a:pt x="40" y="126"/>
                  </a:lnTo>
                  <a:lnTo>
                    <a:pt x="12" y="108"/>
                  </a:lnTo>
                  <a:lnTo>
                    <a:pt x="0" y="96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FBAC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2270125" y="4678363"/>
              <a:ext cx="47625" cy="50800"/>
            </a:xfrm>
            <a:custGeom>
              <a:avLst/>
              <a:gdLst/>
              <a:ahLst/>
              <a:cxnLst>
                <a:cxn ang="0">
                  <a:pos x="30" y="16"/>
                </a:cxn>
                <a:cxn ang="0">
                  <a:pos x="30" y="16"/>
                </a:cxn>
                <a:cxn ang="0">
                  <a:pos x="30" y="22"/>
                </a:cxn>
                <a:cxn ang="0">
                  <a:pos x="26" y="28"/>
                </a:cxn>
                <a:cxn ang="0">
                  <a:pos x="22" y="30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8" y="30"/>
                </a:cxn>
                <a:cxn ang="0">
                  <a:pos x="4" y="28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8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2" y="2"/>
                </a:cxn>
                <a:cxn ang="0">
                  <a:pos x="26" y="4"/>
                </a:cxn>
                <a:cxn ang="0">
                  <a:pos x="30" y="10"/>
                </a:cxn>
                <a:cxn ang="0">
                  <a:pos x="30" y="16"/>
                </a:cxn>
                <a:cxn ang="0">
                  <a:pos x="30" y="16"/>
                </a:cxn>
              </a:cxnLst>
              <a:rect l="0" t="0" r="r" b="b"/>
              <a:pathLst>
                <a:path w="30" h="32">
                  <a:moveTo>
                    <a:pt x="30" y="16"/>
                  </a:moveTo>
                  <a:lnTo>
                    <a:pt x="30" y="16"/>
                  </a:lnTo>
                  <a:lnTo>
                    <a:pt x="30" y="22"/>
                  </a:lnTo>
                  <a:lnTo>
                    <a:pt x="26" y="28"/>
                  </a:lnTo>
                  <a:lnTo>
                    <a:pt x="22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8" y="30"/>
                  </a:lnTo>
                  <a:lnTo>
                    <a:pt x="4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8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30" y="10"/>
                  </a:lnTo>
                  <a:lnTo>
                    <a:pt x="30" y="16"/>
                  </a:lnTo>
                  <a:lnTo>
                    <a:pt x="30" y="16"/>
                  </a:lnTo>
                  <a:close/>
                </a:path>
              </a:pathLst>
            </a:custGeom>
            <a:solidFill>
              <a:srgbClr val="544C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50"/>
            <p:cNvSpPr>
              <a:spLocks/>
            </p:cNvSpPr>
            <p:nvPr/>
          </p:nvSpPr>
          <p:spPr bwMode="auto">
            <a:xfrm>
              <a:off x="2292350" y="4684713"/>
              <a:ext cx="22225" cy="22225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8" y="14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4" h="14">
                  <a:moveTo>
                    <a:pt x="10" y="2"/>
                  </a:moveTo>
                  <a:lnTo>
                    <a:pt x="10" y="2"/>
                  </a:lnTo>
                  <a:lnTo>
                    <a:pt x="14" y="8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EFE9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6" name="그룹 55"/>
          <p:cNvGrpSpPr/>
          <p:nvPr userDrawn="1"/>
        </p:nvGrpSpPr>
        <p:grpSpPr>
          <a:xfrm>
            <a:off x="8934450" y="258763"/>
            <a:ext cx="730250" cy="2879725"/>
            <a:chOff x="8185150" y="525463"/>
            <a:chExt cx="730250" cy="2879725"/>
          </a:xfrm>
        </p:grpSpPr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>
              <a:off x="8280400" y="525463"/>
              <a:ext cx="19050" cy="2762250"/>
            </a:xfrm>
            <a:prstGeom prst="rect">
              <a:avLst/>
            </a:prstGeom>
            <a:solidFill>
              <a:srgbClr val="C9B5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8801100" y="525463"/>
              <a:ext cx="19050" cy="2762250"/>
            </a:xfrm>
            <a:prstGeom prst="rect">
              <a:avLst/>
            </a:prstGeom>
            <a:solidFill>
              <a:srgbClr val="C9B5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53"/>
            <p:cNvSpPr>
              <a:spLocks/>
            </p:cNvSpPr>
            <p:nvPr/>
          </p:nvSpPr>
          <p:spPr bwMode="auto">
            <a:xfrm>
              <a:off x="8359775" y="3316288"/>
              <a:ext cx="155575" cy="88900"/>
            </a:xfrm>
            <a:custGeom>
              <a:avLst/>
              <a:gdLst/>
              <a:ahLst/>
              <a:cxnLst>
                <a:cxn ang="0">
                  <a:pos x="94" y="56"/>
                </a:cxn>
                <a:cxn ang="0">
                  <a:pos x="94" y="56"/>
                </a:cxn>
                <a:cxn ang="0">
                  <a:pos x="98" y="46"/>
                </a:cxn>
                <a:cxn ang="0">
                  <a:pos x="98" y="46"/>
                </a:cxn>
                <a:cxn ang="0">
                  <a:pos x="98" y="38"/>
                </a:cxn>
                <a:cxn ang="0">
                  <a:pos x="94" y="28"/>
                </a:cxn>
                <a:cxn ang="0">
                  <a:pos x="90" y="22"/>
                </a:cxn>
                <a:cxn ang="0">
                  <a:pos x="84" y="14"/>
                </a:cxn>
                <a:cxn ang="0">
                  <a:pos x="78" y="10"/>
                </a:cxn>
                <a:cxn ang="0">
                  <a:pos x="68" y="6"/>
                </a:cxn>
                <a:cxn ang="0">
                  <a:pos x="60" y="2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0"/>
                </a:cxn>
                <a:cxn ang="0">
                  <a:pos x="30" y="0"/>
                </a:cxn>
                <a:cxn ang="0">
                  <a:pos x="22" y="2"/>
                </a:cxn>
                <a:cxn ang="0">
                  <a:pos x="16" y="6"/>
                </a:cxn>
                <a:cxn ang="0">
                  <a:pos x="10" y="10"/>
                </a:cxn>
                <a:cxn ang="0">
                  <a:pos x="4" y="18"/>
                </a:cxn>
                <a:cxn ang="0">
                  <a:pos x="2" y="26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4"/>
                </a:cxn>
                <a:cxn ang="0">
                  <a:pos x="94" y="56"/>
                </a:cxn>
              </a:cxnLst>
              <a:rect l="0" t="0" r="r" b="b"/>
              <a:pathLst>
                <a:path w="98" h="56">
                  <a:moveTo>
                    <a:pt x="94" y="56"/>
                  </a:moveTo>
                  <a:lnTo>
                    <a:pt x="94" y="56"/>
                  </a:lnTo>
                  <a:lnTo>
                    <a:pt x="98" y="46"/>
                  </a:lnTo>
                  <a:lnTo>
                    <a:pt x="98" y="46"/>
                  </a:lnTo>
                  <a:lnTo>
                    <a:pt x="98" y="38"/>
                  </a:lnTo>
                  <a:lnTo>
                    <a:pt x="94" y="28"/>
                  </a:lnTo>
                  <a:lnTo>
                    <a:pt x="90" y="22"/>
                  </a:lnTo>
                  <a:lnTo>
                    <a:pt x="84" y="14"/>
                  </a:lnTo>
                  <a:lnTo>
                    <a:pt x="78" y="10"/>
                  </a:lnTo>
                  <a:lnTo>
                    <a:pt x="68" y="6"/>
                  </a:lnTo>
                  <a:lnTo>
                    <a:pt x="6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22" y="2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4" y="18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4"/>
                  </a:lnTo>
                  <a:lnTo>
                    <a:pt x="94" y="56"/>
                  </a:lnTo>
                  <a:close/>
                </a:path>
              </a:pathLst>
            </a:custGeom>
            <a:solidFill>
              <a:srgbClr val="47392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54"/>
            <p:cNvSpPr>
              <a:spLocks/>
            </p:cNvSpPr>
            <p:nvPr/>
          </p:nvSpPr>
          <p:spPr bwMode="auto">
            <a:xfrm>
              <a:off x="8467725" y="3094038"/>
              <a:ext cx="79375" cy="285750"/>
            </a:xfrm>
            <a:custGeom>
              <a:avLst/>
              <a:gdLst/>
              <a:ahLst/>
              <a:cxnLst>
                <a:cxn ang="0">
                  <a:pos x="28" y="180"/>
                </a:cxn>
                <a:cxn ang="0">
                  <a:pos x="10" y="178"/>
                </a:cxn>
                <a:cxn ang="0">
                  <a:pos x="10" y="178"/>
                </a:cxn>
                <a:cxn ang="0">
                  <a:pos x="6" y="176"/>
                </a:cxn>
                <a:cxn ang="0">
                  <a:pos x="2" y="174"/>
                </a:cxn>
                <a:cxn ang="0">
                  <a:pos x="0" y="170"/>
                </a:cxn>
                <a:cxn ang="0">
                  <a:pos x="0" y="164"/>
                </a:cxn>
                <a:cxn ang="0">
                  <a:pos x="20" y="0"/>
                </a:cxn>
                <a:cxn ang="0">
                  <a:pos x="50" y="4"/>
                </a:cxn>
                <a:cxn ang="0">
                  <a:pos x="28" y="180"/>
                </a:cxn>
              </a:cxnLst>
              <a:rect l="0" t="0" r="r" b="b"/>
              <a:pathLst>
                <a:path w="50" h="180">
                  <a:moveTo>
                    <a:pt x="28" y="180"/>
                  </a:moveTo>
                  <a:lnTo>
                    <a:pt x="10" y="178"/>
                  </a:lnTo>
                  <a:lnTo>
                    <a:pt x="10" y="178"/>
                  </a:lnTo>
                  <a:lnTo>
                    <a:pt x="6" y="176"/>
                  </a:lnTo>
                  <a:lnTo>
                    <a:pt x="2" y="174"/>
                  </a:lnTo>
                  <a:lnTo>
                    <a:pt x="0" y="170"/>
                  </a:lnTo>
                  <a:lnTo>
                    <a:pt x="0" y="164"/>
                  </a:lnTo>
                  <a:lnTo>
                    <a:pt x="20" y="0"/>
                  </a:lnTo>
                  <a:lnTo>
                    <a:pt x="50" y="4"/>
                  </a:lnTo>
                  <a:lnTo>
                    <a:pt x="28" y="180"/>
                  </a:lnTo>
                  <a:close/>
                </a:path>
              </a:pathLst>
            </a:custGeom>
            <a:solidFill>
              <a:srgbClr val="1F46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55"/>
            <p:cNvSpPr>
              <a:spLocks/>
            </p:cNvSpPr>
            <p:nvPr/>
          </p:nvSpPr>
          <p:spPr bwMode="auto">
            <a:xfrm>
              <a:off x="8588375" y="3316288"/>
              <a:ext cx="155575" cy="88900"/>
            </a:xfrm>
            <a:custGeom>
              <a:avLst/>
              <a:gdLst/>
              <a:ahLst/>
              <a:cxnLst>
                <a:cxn ang="0">
                  <a:pos x="2" y="56"/>
                </a:cxn>
                <a:cxn ang="0">
                  <a:pos x="2" y="5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38"/>
                </a:cxn>
                <a:cxn ang="0">
                  <a:pos x="2" y="30"/>
                </a:cxn>
                <a:cxn ang="0">
                  <a:pos x="6" y="22"/>
                </a:cxn>
                <a:cxn ang="0">
                  <a:pos x="12" y="14"/>
                </a:cxn>
                <a:cxn ang="0">
                  <a:pos x="18" y="10"/>
                </a:cxn>
                <a:cxn ang="0">
                  <a:pos x="26" y="6"/>
                </a:cxn>
                <a:cxn ang="0">
                  <a:pos x="36" y="2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56" y="0"/>
                </a:cxn>
                <a:cxn ang="0">
                  <a:pos x="64" y="0"/>
                </a:cxn>
                <a:cxn ang="0">
                  <a:pos x="74" y="2"/>
                </a:cxn>
                <a:cxn ang="0">
                  <a:pos x="80" y="6"/>
                </a:cxn>
                <a:cxn ang="0">
                  <a:pos x="86" y="10"/>
                </a:cxn>
                <a:cxn ang="0">
                  <a:pos x="92" y="16"/>
                </a:cxn>
                <a:cxn ang="0">
                  <a:pos x="94" y="24"/>
                </a:cxn>
                <a:cxn ang="0">
                  <a:pos x="96" y="34"/>
                </a:cxn>
                <a:cxn ang="0">
                  <a:pos x="96" y="34"/>
                </a:cxn>
                <a:cxn ang="0">
                  <a:pos x="98" y="44"/>
                </a:cxn>
                <a:cxn ang="0">
                  <a:pos x="2" y="56"/>
                </a:cxn>
              </a:cxnLst>
              <a:rect l="0" t="0" r="r" b="b"/>
              <a:pathLst>
                <a:path w="98" h="56">
                  <a:moveTo>
                    <a:pt x="2" y="56"/>
                  </a:moveTo>
                  <a:lnTo>
                    <a:pt x="2" y="5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6" y="22"/>
                  </a:lnTo>
                  <a:lnTo>
                    <a:pt x="12" y="14"/>
                  </a:lnTo>
                  <a:lnTo>
                    <a:pt x="18" y="10"/>
                  </a:lnTo>
                  <a:lnTo>
                    <a:pt x="26" y="6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64" y="0"/>
                  </a:lnTo>
                  <a:lnTo>
                    <a:pt x="74" y="2"/>
                  </a:lnTo>
                  <a:lnTo>
                    <a:pt x="80" y="6"/>
                  </a:lnTo>
                  <a:lnTo>
                    <a:pt x="86" y="10"/>
                  </a:lnTo>
                  <a:lnTo>
                    <a:pt x="92" y="16"/>
                  </a:lnTo>
                  <a:lnTo>
                    <a:pt x="94" y="24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8" y="44"/>
                  </a:lnTo>
                  <a:lnTo>
                    <a:pt x="2" y="56"/>
                  </a:lnTo>
                  <a:close/>
                </a:path>
              </a:pathLst>
            </a:custGeom>
            <a:solidFill>
              <a:srgbClr val="47392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56"/>
            <p:cNvSpPr>
              <a:spLocks/>
            </p:cNvSpPr>
            <p:nvPr/>
          </p:nvSpPr>
          <p:spPr bwMode="auto">
            <a:xfrm>
              <a:off x="8550275" y="3094038"/>
              <a:ext cx="82550" cy="288925"/>
            </a:xfrm>
            <a:custGeom>
              <a:avLst/>
              <a:gdLst/>
              <a:ahLst/>
              <a:cxnLst>
                <a:cxn ang="0">
                  <a:pos x="24" y="182"/>
                </a:cxn>
                <a:cxn ang="0">
                  <a:pos x="40" y="178"/>
                </a:cxn>
                <a:cxn ang="0">
                  <a:pos x="40" y="178"/>
                </a:cxn>
                <a:cxn ang="0">
                  <a:pos x="46" y="178"/>
                </a:cxn>
                <a:cxn ang="0">
                  <a:pos x="50" y="174"/>
                </a:cxn>
                <a:cxn ang="0">
                  <a:pos x="52" y="168"/>
                </a:cxn>
                <a:cxn ang="0">
                  <a:pos x="52" y="164"/>
                </a:cxn>
                <a:cxn ang="0">
                  <a:pos x="30" y="0"/>
                </a:cxn>
                <a:cxn ang="0">
                  <a:pos x="0" y="6"/>
                </a:cxn>
                <a:cxn ang="0">
                  <a:pos x="24" y="182"/>
                </a:cxn>
              </a:cxnLst>
              <a:rect l="0" t="0" r="r" b="b"/>
              <a:pathLst>
                <a:path w="52" h="182">
                  <a:moveTo>
                    <a:pt x="24" y="182"/>
                  </a:moveTo>
                  <a:lnTo>
                    <a:pt x="40" y="178"/>
                  </a:lnTo>
                  <a:lnTo>
                    <a:pt x="40" y="178"/>
                  </a:lnTo>
                  <a:lnTo>
                    <a:pt x="46" y="178"/>
                  </a:lnTo>
                  <a:lnTo>
                    <a:pt x="50" y="174"/>
                  </a:lnTo>
                  <a:lnTo>
                    <a:pt x="52" y="168"/>
                  </a:lnTo>
                  <a:lnTo>
                    <a:pt x="52" y="164"/>
                  </a:lnTo>
                  <a:lnTo>
                    <a:pt x="30" y="0"/>
                  </a:lnTo>
                  <a:lnTo>
                    <a:pt x="0" y="6"/>
                  </a:lnTo>
                  <a:lnTo>
                    <a:pt x="24" y="182"/>
                  </a:lnTo>
                  <a:close/>
                </a:path>
              </a:pathLst>
            </a:custGeom>
            <a:solidFill>
              <a:srgbClr val="1F46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8251825" y="3205163"/>
              <a:ext cx="593725" cy="60325"/>
            </a:xfrm>
            <a:prstGeom prst="rect">
              <a:avLst/>
            </a:prstGeom>
            <a:solidFill>
              <a:srgbClr val="BAA3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58"/>
            <p:cNvSpPr>
              <a:spLocks/>
            </p:cNvSpPr>
            <p:nvPr/>
          </p:nvSpPr>
          <p:spPr bwMode="auto">
            <a:xfrm>
              <a:off x="8461375" y="3100388"/>
              <a:ext cx="177800" cy="104775"/>
            </a:xfrm>
            <a:custGeom>
              <a:avLst/>
              <a:gdLst/>
              <a:ahLst/>
              <a:cxnLst>
                <a:cxn ang="0">
                  <a:pos x="72" y="66"/>
                </a:cxn>
                <a:cxn ang="0">
                  <a:pos x="38" y="66"/>
                </a:cxn>
                <a:cxn ang="0">
                  <a:pos x="38" y="66"/>
                </a:cxn>
                <a:cxn ang="0">
                  <a:pos x="30" y="66"/>
                </a:cxn>
                <a:cxn ang="0">
                  <a:pos x="24" y="64"/>
                </a:cxn>
                <a:cxn ang="0">
                  <a:pos x="18" y="60"/>
                </a:cxn>
                <a:cxn ang="0">
                  <a:pos x="12" y="56"/>
                </a:cxn>
                <a:cxn ang="0">
                  <a:pos x="6" y="50"/>
                </a:cxn>
                <a:cxn ang="0">
                  <a:pos x="4" y="42"/>
                </a:cxn>
                <a:cxn ang="0">
                  <a:pos x="0" y="36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112" y="0"/>
                </a:cxn>
                <a:cxn ang="0">
                  <a:pos x="112" y="28"/>
                </a:cxn>
                <a:cxn ang="0">
                  <a:pos x="112" y="28"/>
                </a:cxn>
                <a:cxn ang="0">
                  <a:pos x="110" y="36"/>
                </a:cxn>
                <a:cxn ang="0">
                  <a:pos x="108" y="42"/>
                </a:cxn>
                <a:cxn ang="0">
                  <a:pos x="104" y="50"/>
                </a:cxn>
                <a:cxn ang="0">
                  <a:pos x="100" y="56"/>
                </a:cxn>
                <a:cxn ang="0">
                  <a:pos x="94" y="60"/>
                </a:cxn>
                <a:cxn ang="0">
                  <a:pos x="88" y="64"/>
                </a:cxn>
                <a:cxn ang="0">
                  <a:pos x="80" y="66"/>
                </a:cxn>
                <a:cxn ang="0">
                  <a:pos x="72" y="66"/>
                </a:cxn>
                <a:cxn ang="0">
                  <a:pos x="72" y="66"/>
                </a:cxn>
              </a:cxnLst>
              <a:rect l="0" t="0" r="r" b="b"/>
              <a:pathLst>
                <a:path w="112" h="66">
                  <a:moveTo>
                    <a:pt x="72" y="66"/>
                  </a:moveTo>
                  <a:lnTo>
                    <a:pt x="38" y="66"/>
                  </a:lnTo>
                  <a:lnTo>
                    <a:pt x="38" y="66"/>
                  </a:lnTo>
                  <a:lnTo>
                    <a:pt x="30" y="66"/>
                  </a:lnTo>
                  <a:lnTo>
                    <a:pt x="24" y="64"/>
                  </a:lnTo>
                  <a:lnTo>
                    <a:pt x="18" y="60"/>
                  </a:lnTo>
                  <a:lnTo>
                    <a:pt x="12" y="56"/>
                  </a:lnTo>
                  <a:lnTo>
                    <a:pt x="6" y="50"/>
                  </a:lnTo>
                  <a:lnTo>
                    <a:pt x="4" y="42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112" y="28"/>
                  </a:lnTo>
                  <a:lnTo>
                    <a:pt x="112" y="28"/>
                  </a:lnTo>
                  <a:lnTo>
                    <a:pt x="110" y="36"/>
                  </a:lnTo>
                  <a:lnTo>
                    <a:pt x="108" y="42"/>
                  </a:lnTo>
                  <a:lnTo>
                    <a:pt x="104" y="50"/>
                  </a:lnTo>
                  <a:lnTo>
                    <a:pt x="100" y="56"/>
                  </a:lnTo>
                  <a:lnTo>
                    <a:pt x="94" y="60"/>
                  </a:lnTo>
                  <a:lnTo>
                    <a:pt x="88" y="64"/>
                  </a:lnTo>
                  <a:lnTo>
                    <a:pt x="80" y="66"/>
                  </a:lnTo>
                  <a:lnTo>
                    <a:pt x="72" y="66"/>
                  </a:lnTo>
                  <a:lnTo>
                    <a:pt x="72" y="66"/>
                  </a:lnTo>
                  <a:close/>
                </a:path>
              </a:pathLst>
            </a:custGeom>
            <a:solidFill>
              <a:srgbClr val="1F46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59"/>
            <p:cNvSpPr>
              <a:spLocks/>
            </p:cNvSpPr>
            <p:nvPr/>
          </p:nvSpPr>
          <p:spPr bwMode="auto">
            <a:xfrm>
              <a:off x="8461375" y="3100388"/>
              <a:ext cx="17780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6"/>
                </a:cxn>
                <a:cxn ang="0">
                  <a:pos x="0" y="0"/>
                </a:cxn>
              </a:cxnLst>
              <a:rect l="0" t="0" r="r" b="b"/>
              <a:pathLst>
                <a:path w="112" h="6">
                  <a:moveTo>
                    <a:pt x="0" y="0"/>
                  </a:moveTo>
                  <a:lnTo>
                    <a:pt x="112" y="0"/>
                  </a:lnTo>
                  <a:lnTo>
                    <a:pt x="11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74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60"/>
            <p:cNvSpPr>
              <a:spLocks/>
            </p:cNvSpPr>
            <p:nvPr/>
          </p:nvSpPr>
          <p:spPr bwMode="auto">
            <a:xfrm>
              <a:off x="8185150" y="2681288"/>
              <a:ext cx="107950" cy="88900"/>
            </a:xfrm>
            <a:custGeom>
              <a:avLst/>
              <a:gdLst/>
              <a:ahLst/>
              <a:cxnLst>
                <a:cxn ang="0">
                  <a:pos x="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6" y="30"/>
                </a:cxn>
                <a:cxn ang="0">
                  <a:pos x="54" y="56"/>
                </a:cxn>
                <a:cxn ang="0">
                  <a:pos x="68" y="26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4" y="8"/>
                </a:cxn>
              </a:cxnLst>
              <a:rect l="0" t="0" r="r" b="b"/>
              <a:pathLst>
                <a:path w="68" h="56">
                  <a:moveTo>
                    <a:pt x="4" y="8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6" y="30"/>
                  </a:lnTo>
                  <a:lnTo>
                    <a:pt x="54" y="56"/>
                  </a:lnTo>
                  <a:lnTo>
                    <a:pt x="68" y="2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9DA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61"/>
            <p:cNvSpPr>
              <a:spLocks/>
            </p:cNvSpPr>
            <p:nvPr/>
          </p:nvSpPr>
          <p:spPr bwMode="auto">
            <a:xfrm>
              <a:off x="8232775" y="2684463"/>
              <a:ext cx="25400" cy="28575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0" y="12"/>
                </a:cxn>
                <a:cxn ang="0">
                  <a:pos x="10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4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16" h="18">
                  <a:moveTo>
                    <a:pt x="6" y="2"/>
                  </a:moveTo>
                  <a:lnTo>
                    <a:pt x="0" y="12"/>
                  </a:lnTo>
                  <a:lnTo>
                    <a:pt x="10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F9DA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62"/>
            <p:cNvSpPr>
              <a:spLocks/>
            </p:cNvSpPr>
            <p:nvPr/>
          </p:nvSpPr>
          <p:spPr bwMode="auto">
            <a:xfrm>
              <a:off x="8239125" y="2706688"/>
              <a:ext cx="231775" cy="1555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30"/>
                </a:cxn>
                <a:cxn ang="0">
                  <a:pos x="140" y="98"/>
                </a:cxn>
                <a:cxn ang="0">
                  <a:pos x="140" y="98"/>
                </a:cxn>
                <a:cxn ang="0">
                  <a:pos x="140" y="98"/>
                </a:cxn>
                <a:cxn ang="0">
                  <a:pos x="144" y="88"/>
                </a:cxn>
                <a:cxn ang="0">
                  <a:pos x="146" y="74"/>
                </a:cxn>
                <a:cxn ang="0">
                  <a:pos x="144" y="62"/>
                </a:cxn>
                <a:cxn ang="0">
                  <a:pos x="140" y="54"/>
                </a:cxn>
                <a:cxn ang="0">
                  <a:pos x="140" y="54"/>
                </a:cxn>
                <a:cxn ang="0">
                  <a:pos x="136" y="56"/>
                </a:cxn>
                <a:cxn ang="0">
                  <a:pos x="132" y="56"/>
                </a:cxn>
                <a:cxn ang="0">
                  <a:pos x="126" y="56"/>
                </a:cxn>
                <a:cxn ang="0">
                  <a:pos x="16" y="0"/>
                </a:cxn>
              </a:cxnLst>
              <a:rect l="0" t="0" r="r" b="b"/>
              <a:pathLst>
                <a:path w="146" h="98">
                  <a:moveTo>
                    <a:pt x="16" y="0"/>
                  </a:moveTo>
                  <a:lnTo>
                    <a:pt x="0" y="30"/>
                  </a:lnTo>
                  <a:lnTo>
                    <a:pt x="140" y="98"/>
                  </a:lnTo>
                  <a:lnTo>
                    <a:pt x="140" y="98"/>
                  </a:lnTo>
                  <a:lnTo>
                    <a:pt x="140" y="98"/>
                  </a:lnTo>
                  <a:lnTo>
                    <a:pt x="144" y="88"/>
                  </a:lnTo>
                  <a:lnTo>
                    <a:pt x="146" y="74"/>
                  </a:lnTo>
                  <a:lnTo>
                    <a:pt x="144" y="62"/>
                  </a:lnTo>
                  <a:lnTo>
                    <a:pt x="140" y="54"/>
                  </a:lnTo>
                  <a:lnTo>
                    <a:pt x="140" y="54"/>
                  </a:lnTo>
                  <a:lnTo>
                    <a:pt x="136" y="56"/>
                  </a:lnTo>
                  <a:lnTo>
                    <a:pt x="132" y="56"/>
                  </a:lnTo>
                  <a:lnTo>
                    <a:pt x="126" y="5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7F3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63"/>
            <p:cNvSpPr>
              <a:spLocks/>
            </p:cNvSpPr>
            <p:nvPr/>
          </p:nvSpPr>
          <p:spPr bwMode="auto">
            <a:xfrm>
              <a:off x="8239125" y="2703513"/>
              <a:ext cx="57150" cy="6985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34"/>
                </a:cxn>
                <a:cxn ang="0">
                  <a:pos x="20" y="44"/>
                </a:cxn>
                <a:cxn ang="0">
                  <a:pos x="36" y="10"/>
                </a:cxn>
                <a:cxn ang="0">
                  <a:pos x="16" y="0"/>
                </a:cxn>
              </a:cxnLst>
              <a:rect l="0" t="0" r="r" b="b"/>
              <a:pathLst>
                <a:path w="36" h="44">
                  <a:moveTo>
                    <a:pt x="16" y="0"/>
                  </a:moveTo>
                  <a:lnTo>
                    <a:pt x="0" y="34"/>
                  </a:lnTo>
                  <a:lnTo>
                    <a:pt x="20" y="44"/>
                  </a:lnTo>
                  <a:lnTo>
                    <a:pt x="36" y="1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7F3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64"/>
            <p:cNvSpPr>
              <a:spLocks/>
            </p:cNvSpPr>
            <p:nvPr/>
          </p:nvSpPr>
          <p:spPr bwMode="auto">
            <a:xfrm>
              <a:off x="8270875" y="2722563"/>
              <a:ext cx="22225" cy="508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" y="32"/>
                </a:cxn>
                <a:cxn ang="0">
                  <a:pos x="0" y="30"/>
                </a:cxn>
                <a:cxn ang="0">
                  <a:pos x="14" y="0"/>
                </a:cxn>
              </a:cxnLst>
              <a:rect l="0" t="0" r="r" b="b"/>
              <a:pathLst>
                <a:path w="14" h="32">
                  <a:moveTo>
                    <a:pt x="14" y="0"/>
                  </a:moveTo>
                  <a:lnTo>
                    <a:pt x="6" y="32"/>
                  </a:lnTo>
                  <a:lnTo>
                    <a:pt x="0" y="3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E2DAC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65"/>
            <p:cNvSpPr>
              <a:spLocks/>
            </p:cNvSpPr>
            <p:nvPr/>
          </p:nvSpPr>
          <p:spPr bwMode="auto">
            <a:xfrm>
              <a:off x="8804275" y="2681288"/>
              <a:ext cx="111125" cy="88900"/>
            </a:xfrm>
            <a:custGeom>
              <a:avLst/>
              <a:gdLst/>
              <a:ahLst/>
              <a:cxnLst>
                <a:cxn ang="0">
                  <a:pos x="66" y="8"/>
                </a:cxn>
                <a:cxn ang="0">
                  <a:pos x="68" y="14"/>
                </a:cxn>
                <a:cxn ang="0">
                  <a:pos x="68" y="14"/>
                </a:cxn>
                <a:cxn ang="0">
                  <a:pos x="70" y="20"/>
                </a:cxn>
                <a:cxn ang="0">
                  <a:pos x="70" y="24"/>
                </a:cxn>
                <a:cxn ang="0">
                  <a:pos x="68" y="28"/>
                </a:cxn>
                <a:cxn ang="0">
                  <a:pos x="64" y="30"/>
                </a:cxn>
                <a:cxn ang="0">
                  <a:pos x="14" y="56"/>
                </a:cxn>
                <a:cxn ang="0">
                  <a:pos x="0" y="26"/>
                </a:cxn>
                <a:cxn ang="0">
                  <a:pos x="50" y="2"/>
                </a:cxn>
                <a:cxn ang="0">
                  <a:pos x="50" y="2"/>
                </a:cxn>
                <a:cxn ang="0">
                  <a:pos x="54" y="0"/>
                </a:cxn>
                <a:cxn ang="0">
                  <a:pos x="58" y="2"/>
                </a:cxn>
                <a:cxn ang="0">
                  <a:pos x="62" y="4"/>
                </a:cxn>
                <a:cxn ang="0">
                  <a:pos x="66" y="8"/>
                </a:cxn>
                <a:cxn ang="0">
                  <a:pos x="66" y="8"/>
                </a:cxn>
              </a:cxnLst>
              <a:rect l="0" t="0" r="r" b="b"/>
              <a:pathLst>
                <a:path w="70" h="56">
                  <a:moveTo>
                    <a:pt x="66" y="8"/>
                  </a:moveTo>
                  <a:lnTo>
                    <a:pt x="68" y="14"/>
                  </a:lnTo>
                  <a:lnTo>
                    <a:pt x="68" y="14"/>
                  </a:lnTo>
                  <a:lnTo>
                    <a:pt x="70" y="20"/>
                  </a:lnTo>
                  <a:lnTo>
                    <a:pt x="70" y="24"/>
                  </a:lnTo>
                  <a:lnTo>
                    <a:pt x="68" y="28"/>
                  </a:lnTo>
                  <a:lnTo>
                    <a:pt x="64" y="30"/>
                  </a:lnTo>
                  <a:lnTo>
                    <a:pt x="14" y="56"/>
                  </a:lnTo>
                  <a:lnTo>
                    <a:pt x="0" y="26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8" y="2"/>
                  </a:lnTo>
                  <a:lnTo>
                    <a:pt x="62" y="4"/>
                  </a:lnTo>
                  <a:lnTo>
                    <a:pt x="66" y="8"/>
                  </a:lnTo>
                  <a:lnTo>
                    <a:pt x="66" y="8"/>
                  </a:lnTo>
                  <a:close/>
                </a:path>
              </a:pathLst>
            </a:custGeom>
            <a:solidFill>
              <a:srgbClr val="F9DA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66"/>
            <p:cNvSpPr>
              <a:spLocks/>
            </p:cNvSpPr>
            <p:nvPr/>
          </p:nvSpPr>
          <p:spPr bwMode="auto">
            <a:xfrm>
              <a:off x="8842375" y="2684463"/>
              <a:ext cx="22225" cy="28575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14" y="12"/>
                </a:cxn>
                <a:cxn ang="0">
                  <a:pos x="4" y="1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4" h="18">
                  <a:moveTo>
                    <a:pt x="10" y="2"/>
                  </a:moveTo>
                  <a:lnTo>
                    <a:pt x="14" y="12"/>
                  </a:lnTo>
                  <a:lnTo>
                    <a:pt x="4" y="1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F9DA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67"/>
            <p:cNvSpPr>
              <a:spLocks/>
            </p:cNvSpPr>
            <p:nvPr/>
          </p:nvSpPr>
          <p:spPr bwMode="auto">
            <a:xfrm>
              <a:off x="8629650" y="2706688"/>
              <a:ext cx="228600" cy="155575"/>
            </a:xfrm>
            <a:custGeom>
              <a:avLst/>
              <a:gdLst/>
              <a:ahLst/>
              <a:cxnLst>
                <a:cxn ang="0">
                  <a:pos x="130" y="0"/>
                </a:cxn>
                <a:cxn ang="0">
                  <a:pos x="144" y="30"/>
                </a:cxn>
                <a:cxn ang="0">
                  <a:pos x="4" y="98"/>
                </a:cxn>
                <a:cxn ang="0">
                  <a:pos x="4" y="98"/>
                </a:cxn>
                <a:cxn ang="0">
                  <a:pos x="4" y="98"/>
                </a:cxn>
                <a:cxn ang="0">
                  <a:pos x="2" y="88"/>
                </a:cxn>
                <a:cxn ang="0">
                  <a:pos x="0" y="74"/>
                </a:cxn>
                <a:cxn ang="0">
                  <a:pos x="2" y="62"/>
                </a:cxn>
                <a:cxn ang="0">
                  <a:pos x="6" y="54"/>
                </a:cxn>
                <a:cxn ang="0">
                  <a:pos x="6" y="54"/>
                </a:cxn>
                <a:cxn ang="0">
                  <a:pos x="10" y="56"/>
                </a:cxn>
                <a:cxn ang="0">
                  <a:pos x="14" y="56"/>
                </a:cxn>
                <a:cxn ang="0">
                  <a:pos x="20" y="56"/>
                </a:cxn>
                <a:cxn ang="0">
                  <a:pos x="130" y="0"/>
                </a:cxn>
              </a:cxnLst>
              <a:rect l="0" t="0" r="r" b="b"/>
              <a:pathLst>
                <a:path w="144" h="98">
                  <a:moveTo>
                    <a:pt x="130" y="0"/>
                  </a:moveTo>
                  <a:lnTo>
                    <a:pt x="144" y="30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4"/>
                  </a:lnTo>
                  <a:lnTo>
                    <a:pt x="2" y="62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10" y="56"/>
                  </a:lnTo>
                  <a:lnTo>
                    <a:pt x="14" y="56"/>
                  </a:lnTo>
                  <a:lnTo>
                    <a:pt x="20" y="5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F7F3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68"/>
            <p:cNvSpPr>
              <a:spLocks/>
            </p:cNvSpPr>
            <p:nvPr/>
          </p:nvSpPr>
          <p:spPr bwMode="auto">
            <a:xfrm>
              <a:off x="8804275" y="2703513"/>
              <a:ext cx="57150" cy="6985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36" y="34"/>
                </a:cxn>
                <a:cxn ang="0">
                  <a:pos x="16" y="44"/>
                </a:cxn>
                <a:cxn ang="0">
                  <a:pos x="0" y="10"/>
                </a:cxn>
                <a:cxn ang="0">
                  <a:pos x="18" y="0"/>
                </a:cxn>
              </a:cxnLst>
              <a:rect l="0" t="0" r="r" b="b"/>
              <a:pathLst>
                <a:path w="36" h="44">
                  <a:moveTo>
                    <a:pt x="18" y="0"/>
                  </a:moveTo>
                  <a:lnTo>
                    <a:pt x="36" y="34"/>
                  </a:lnTo>
                  <a:lnTo>
                    <a:pt x="16" y="44"/>
                  </a:lnTo>
                  <a:lnTo>
                    <a:pt x="0" y="1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7F3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69"/>
            <p:cNvSpPr>
              <a:spLocks/>
            </p:cNvSpPr>
            <p:nvPr/>
          </p:nvSpPr>
          <p:spPr bwMode="auto">
            <a:xfrm>
              <a:off x="8804275" y="2722563"/>
              <a:ext cx="22225" cy="50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  <a:cxn ang="0">
                  <a:pos x="14" y="30"/>
                </a:cxn>
                <a:cxn ang="0">
                  <a:pos x="0" y="0"/>
                </a:cxn>
              </a:cxnLst>
              <a:rect l="0" t="0" r="r" b="b"/>
              <a:pathLst>
                <a:path w="14" h="32">
                  <a:moveTo>
                    <a:pt x="0" y="0"/>
                  </a:moveTo>
                  <a:lnTo>
                    <a:pt x="8" y="32"/>
                  </a:lnTo>
                  <a:lnTo>
                    <a:pt x="14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DAC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8461375" y="2792413"/>
              <a:ext cx="177800" cy="307975"/>
            </a:xfrm>
            <a:prstGeom prst="rect">
              <a:avLst/>
            </a:prstGeom>
            <a:solidFill>
              <a:srgbClr val="F7F3E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71"/>
            <p:cNvSpPr>
              <a:spLocks/>
            </p:cNvSpPr>
            <p:nvPr/>
          </p:nvSpPr>
          <p:spPr bwMode="auto">
            <a:xfrm>
              <a:off x="8356600" y="2376488"/>
              <a:ext cx="371475" cy="412750"/>
            </a:xfrm>
            <a:custGeom>
              <a:avLst/>
              <a:gdLst/>
              <a:ahLst/>
              <a:cxnLst>
                <a:cxn ang="0">
                  <a:pos x="210" y="222"/>
                </a:cxn>
                <a:cxn ang="0">
                  <a:pos x="210" y="222"/>
                </a:cxn>
                <a:cxn ang="0">
                  <a:pos x="206" y="232"/>
                </a:cxn>
                <a:cxn ang="0">
                  <a:pos x="200" y="240"/>
                </a:cxn>
                <a:cxn ang="0">
                  <a:pos x="192" y="246"/>
                </a:cxn>
                <a:cxn ang="0">
                  <a:pos x="182" y="252"/>
                </a:cxn>
                <a:cxn ang="0">
                  <a:pos x="170" y="256"/>
                </a:cxn>
                <a:cxn ang="0">
                  <a:pos x="160" y="260"/>
                </a:cxn>
                <a:cxn ang="0">
                  <a:pos x="148" y="260"/>
                </a:cxn>
                <a:cxn ang="0">
                  <a:pos x="138" y="260"/>
                </a:cxn>
                <a:cxn ang="0">
                  <a:pos x="28" y="242"/>
                </a:cxn>
                <a:cxn ang="0">
                  <a:pos x="28" y="242"/>
                </a:cxn>
                <a:cxn ang="0">
                  <a:pos x="22" y="240"/>
                </a:cxn>
                <a:cxn ang="0">
                  <a:pos x="16" y="238"/>
                </a:cxn>
                <a:cxn ang="0">
                  <a:pos x="10" y="234"/>
                </a:cxn>
                <a:cxn ang="0">
                  <a:pos x="6" y="230"/>
                </a:cxn>
                <a:cxn ang="0">
                  <a:pos x="4" y="224"/>
                </a:cxn>
                <a:cxn ang="0">
                  <a:pos x="0" y="218"/>
                </a:cxn>
                <a:cxn ang="0">
                  <a:pos x="0" y="212"/>
                </a:cxn>
                <a:cxn ang="0">
                  <a:pos x="0" y="204"/>
                </a:cxn>
                <a:cxn ang="0">
                  <a:pos x="28" y="28"/>
                </a:cxn>
                <a:cxn ang="0">
                  <a:pos x="28" y="28"/>
                </a:cxn>
                <a:cxn ang="0">
                  <a:pos x="30" y="22"/>
                </a:cxn>
                <a:cxn ang="0">
                  <a:pos x="32" y="16"/>
                </a:cxn>
                <a:cxn ang="0">
                  <a:pos x="36" y="12"/>
                </a:cxn>
                <a:cxn ang="0">
                  <a:pos x="42" y="6"/>
                </a:cxn>
                <a:cxn ang="0">
                  <a:pos x="46" y="4"/>
                </a:cxn>
                <a:cxn ang="0">
                  <a:pos x="52" y="2"/>
                </a:cxn>
                <a:cxn ang="0">
                  <a:pos x="60" y="0"/>
                </a:cxn>
                <a:cxn ang="0">
                  <a:pos x="66" y="0"/>
                </a:cxn>
                <a:cxn ang="0">
                  <a:pos x="206" y="22"/>
                </a:cxn>
                <a:cxn ang="0">
                  <a:pos x="206" y="22"/>
                </a:cxn>
                <a:cxn ang="0">
                  <a:pos x="212" y="24"/>
                </a:cxn>
                <a:cxn ang="0">
                  <a:pos x="218" y="28"/>
                </a:cxn>
                <a:cxn ang="0">
                  <a:pos x="224" y="32"/>
                </a:cxn>
                <a:cxn ang="0">
                  <a:pos x="228" y="36"/>
                </a:cxn>
                <a:cxn ang="0">
                  <a:pos x="232" y="42"/>
                </a:cxn>
                <a:cxn ang="0">
                  <a:pos x="234" y="48"/>
                </a:cxn>
                <a:cxn ang="0">
                  <a:pos x="234" y="54"/>
                </a:cxn>
                <a:cxn ang="0">
                  <a:pos x="234" y="60"/>
                </a:cxn>
                <a:cxn ang="0">
                  <a:pos x="210" y="222"/>
                </a:cxn>
              </a:cxnLst>
              <a:rect l="0" t="0" r="r" b="b"/>
              <a:pathLst>
                <a:path w="234" h="260">
                  <a:moveTo>
                    <a:pt x="210" y="222"/>
                  </a:moveTo>
                  <a:lnTo>
                    <a:pt x="210" y="222"/>
                  </a:lnTo>
                  <a:lnTo>
                    <a:pt x="206" y="232"/>
                  </a:lnTo>
                  <a:lnTo>
                    <a:pt x="200" y="240"/>
                  </a:lnTo>
                  <a:lnTo>
                    <a:pt x="192" y="246"/>
                  </a:lnTo>
                  <a:lnTo>
                    <a:pt x="182" y="252"/>
                  </a:lnTo>
                  <a:lnTo>
                    <a:pt x="170" y="256"/>
                  </a:lnTo>
                  <a:lnTo>
                    <a:pt x="160" y="260"/>
                  </a:lnTo>
                  <a:lnTo>
                    <a:pt x="148" y="260"/>
                  </a:lnTo>
                  <a:lnTo>
                    <a:pt x="138" y="260"/>
                  </a:lnTo>
                  <a:lnTo>
                    <a:pt x="28" y="242"/>
                  </a:lnTo>
                  <a:lnTo>
                    <a:pt x="28" y="242"/>
                  </a:lnTo>
                  <a:lnTo>
                    <a:pt x="22" y="240"/>
                  </a:lnTo>
                  <a:lnTo>
                    <a:pt x="16" y="238"/>
                  </a:lnTo>
                  <a:lnTo>
                    <a:pt x="10" y="234"/>
                  </a:lnTo>
                  <a:lnTo>
                    <a:pt x="6" y="230"/>
                  </a:lnTo>
                  <a:lnTo>
                    <a:pt x="4" y="224"/>
                  </a:lnTo>
                  <a:lnTo>
                    <a:pt x="0" y="218"/>
                  </a:lnTo>
                  <a:lnTo>
                    <a:pt x="0" y="212"/>
                  </a:lnTo>
                  <a:lnTo>
                    <a:pt x="0" y="204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30" y="22"/>
                  </a:lnTo>
                  <a:lnTo>
                    <a:pt x="32" y="16"/>
                  </a:lnTo>
                  <a:lnTo>
                    <a:pt x="36" y="12"/>
                  </a:lnTo>
                  <a:lnTo>
                    <a:pt x="42" y="6"/>
                  </a:lnTo>
                  <a:lnTo>
                    <a:pt x="46" y="4"/>
                  </a:lnTo>
                  <a:lnTo>
                    <a:pt x="52" y="2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206" y="22"/>
                  </a:lnTo>
                  <a:lnTo>
                    <a:pt x="206" y="22"/>
                  </a:lnTo>
                  <a:lnTo>
                    <a:pt x="212" y="24"/>
                  </a:lnTo>
                  <a:lnTo>
                    <a:pt x="218" y="28"/>
                  </a:lnTo>
                  <a:lnTo>
                    <a:pt x="224" y="32"/>
                  </a:lnTo>
                  <a:lnTo>
                    <a:pt x="228" y="36"/>
                  </a:lnTo>
                  <a:lnTo>
                    <a:pt x="232" y="42"/>
                  </a:lnTo>
                  <a:lnTo>
                    <a:pt x="234" y="48"/>
                  </a:lnTo>
                  <a:lnTo>
                    <a:pt x="234" y="54"/>
                  </a:lnTo>
                  <a:lnTo>
                    <a:pt x="234" y="60"/>
                  </a:lnTo>
                  <a:lnTo>
                    <a:pt x="210" y="222"/>
                  </a:lnTo>
                  <a:close/>
                </a:path>
              </a:pathLst>
            </a:custGeom>
            <a:solidFill>
              <a:srgbClr val="F9DA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72"/>
            <p:cNvSpPr>
              <a:spLocks/>
            </p:cNvSpPr>
            <p:nvPr/>
          </p:nvSpPr>
          <p:spPr bwMode="auto">
            <a:xfrm>
              <a:off x="8467725" y="2643188"/>
              <a:ext cx="165100" cy="165100"/>
            </a:xfrm>
            <a:custGeom>
              <a:avLst/>
              <a:gdLst/>
              <a:ahLst/>
              <a:cxnLst>
                <a:cxn ang="0">
                  <a:pos x="102" y="60"/>
                </a:cxn>
                <a:cxn ang="0">
                  <a:pos x="102" y="60"/>
                </a:cxn>
                <a:cxn ang="0">
                  <a:pos x="100" y="70"/>
                </a:cxn>
                <a:cxn ang="0">
                  <a:pos x="96" y="78"/>
                </a:cxn>
                <a:cxn ang="0">
                  <a:pos x="90" y="86"/>
                </a:cxn>
                <a:cxn ang="0">
                  <a:pos x="82" y="94"/>
                </a:cxn>
                <a:cxn ang="0">
                  <a:pos x="74" y="98"/>
                </a:cxn>
                <a:cxn ang="0">
                  <a:pos x="64" y="102"/>
                </a:cxn>
                <a:cxn ang="0">
                  <a:pos x="54" y="104"/>
                </a:cxn>
                <a:cxn ang="0">
                  <a:pos x="44" y="102"/>
                </a:cxn>
                <a:cxn ang="0">
                  <a:pos x="44" y="102"/>
                </a:cxn>
                <a:cxn ang="0">
                  <a:pos x="34" y="100"/>
                </a:cxn>
                <a:cxn ang="0">
                  <a:pos x="24" y="96"/>
                </a:cxn>
                <a:cxn ang="0">
                  <a:pos x="16" y="90"/>
                </a:cxn>
                <a:cxn ang="0">
                  <a:pos x="10" y="82"/>
                </a:cxn>
                <a:cxn ang="0">
                  <a:pos x="4" y="74"/>
                </a:cxn>
                <a:cxn ang="0">
                  <a:pos x="2" y="64"/>
                </a:cxn>
                <a:cxn ang="0">
                  <a:pos x="0" y="54"/>
                </a:cxn>
                <a:cxn ang="0">
                  <a:pos x="0" y="44"/>
                </a:cxn>
                <a:cxn ang="0">
                  <a:pos x="0" y="44"/>
                </a:cxn>
                <a:cxn ang="0">
                  <a:pos x="4" y="34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22" y="10"/>
                </a:cxn>
                <a:cxn ang="0">
                  <a:pos x="30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70" y="2"/>
                </a:cxn>
                <a:cxn ang="0">
                  <a:pos x="80" y="8"/>
                </a:cxn>
                <a:cxn ang="0">
                  <a:pos x="86" y="14"/>
                </a:cxn>
                <a:cxn ang="0">
                  <a:pos x="94" y="20"/>
                </a:cxn>
                <a:cxn ang="0">
                  <a:pos x="98" y="30"/>
                </a:cxn>
                <a:cxn ang="0">
                  <a:pos x="102" y="38"/>
                </a:cxn>
                <a:cxn ang="0">
                  <a:pos x="104" y="50"/>
                </a:cxn>
                <a:cxn ang="0">
                  <a:pos x="102" y="60"/>
                </a:cxn>
                <a:cxn ang="0">
                  <a:pos x="102" y="60"/>
                </a:cxn>
              </a:cxnLst>
              <a:rect l="0" t="0" r="r" b="b"/>
              <a:pathLst>
                <a:path w="104" h="104">
                  <a:moveTo>
                    <a:pt x="102" y="60"/>
                  </a:moveTo>
                  <a:lnTo>
                    <a:pt x="102" y="60"/>
                  </a:lnTo>
                  <a:lnTo>
                    <a:pt x="100" y="70"/>
                  </a:lnTo>
                  <a:lnTo>
                    <a:pt x="96" y="78"/>
                  </a:lnTo>
                  <a:lnTo>
                    <a:pt x="90" y="86"/>
                  </a:lnTo>
                  <a:lnTo>
                    <a:pt x="82" y="94"/>
                  </a:lnTo>
                  <a:lnTo>
                    <a:pt x="74" y="98"/>
                  </a:lnTo>
                  <a:lnTo>
                    <a:pt x="64" y="102"/>
                  </a:lnTo>
                  <a:lnTo>
                    <a:pt x="54" y="104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34" y="100"/>
                  </a:lnTo>
                  <a:lnTo>
                    <a:pt x="24" y="96"/>
                  </a:lnTo>
                  <a:lnTo>
                    <a:pt x="16" y="90"/>
                  </a:lnTo>
                  <a:lnTo>
                    <a:pt x="10" y="82"/>
                  </a:lnTo>
                  <a:lnTo>
                    <a:pt x="4" y="74"/>
                  </a:lnTo>
                  <a:lnTo>
                    <a:pt x="2" y="64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4" y="34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22" y="10"/>
                  </a:lnTo>
                  <a:lnTo>
                    <a:pt x="30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70" y="2"/>
                  </a:lnTo>
                  <a:lnTo>
                    <a:pt x="80" y="8"/>
                  </a:lnTo>
                  <a:lnTo>
                    <a:pt x="86" y="14"/>
                  </a:lnTo>
                  <a:lnTo>
                    <a:pt x="94" y="20"/>
                  </a:lnTo>
                  <a:lnTo>
                    <a:pt x="98" y="30"/>
                  </a:lnTo>
                  <a:lnTo>
                    <a:pt x="102" y="38"/>
                  </a:lnTo>
                  <a:lnTo>
                    <a:pt x="104" y="50"/>
                  </a:lnTo>
                  <a:lnTo>
                    <a:pt x="102" y="60"/>
                  </a:lnTo>
                  <a:lnTo>
                    <a:pt x="102" y="60"/>
                  </a:lnTo>
                  <a:close/>
                </a:path>
              </a:pathLst>
            </a:custGeom>
            <a:solidFill>
              <a:srgbClr val="F9DA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73"/>
            <p:cNvSpPr>
              <a:spLocks/>
            </p:cNvSpPr>
            <p:nvPr/>
          </p:nvSpPr>
          <p:spPr bwMode="auto">
            <a:xfrm>
              <a:off x="8394700" y="2433638"/>
              <a:ext cx="174625" cy="53975"/>
            </a:xfrm>
            <a:custGeom>
              <a:avLst/>
              <a:gdLst/>
              <a:ahLst/>
              <a:cxnLst>
                <a:cxn ang="0">
                  <a:pos x="110" y="26"/>
                </a:cxn>
                <a:cxn ang="0">
                  <a:pos x="110" y="26"/>
                </a:cxn>
                <a:cxn ang="0">
                  <a:pos x="100" y="30"/>
                </a:cxn>
                <a:cxn ang="0">
                  <a:pos x="90" y="32"/>
                </a:cxn>
                <a:cxn ang="0">
                  <a:pos x="74" y="34"/>
                </a:cxn>
                <a:cxn ang="0">
                  <a:pos x="58" y="34"/>
                </a:cxn>
                <a:cxn ang="0">
                  <a:pos x="40" y="32"/>
                </a:cxn>
                <a:cxn ang="0">
                  <a:pos x="20" y="26"/>
                </a:cxn>
                <a:cxn ang="0">
                  <a:pos x="0" y="14"/>
                </a:cxn>
                <a:cxn ang="0">
                  <a:pos x="2" y="0"/>
                </a:cxn>
                <a:cxn ang="0">
                  <a:pos x="110" y="26"/>
                </a:cxn>
              </a:cxnLst>
              <a:rect l="0" t="0" r="r" b="b"/>
              <a:pathLst>
                <a:path w="110" h="34">
                  <a:moveTo>
                    <a:pt x="110" y="26"/>
                  </a:moveTo>
                  <a:lnTo>
                    <a:pt x="110" y="26"/>
                  </a:lnTo>
                  <a:lnTo>
                    <a:pt x="100" y="30"/>
                  </a:lnTo>
                  <a:lnTo>
                    <a:pt x="90" y="32"/>
                  </a:lnTo>
                  <a:lnTo>
                    <a:pt x="74" y="34"/>
                  </a:lnTo>
                  <a:lnTo>
                    <a:pt x="58" y="34"/>
                  </a:lnTo>
                  <a:lnTo>
                    <a:pt x="40" y="32"/>
                  </a:lnTo>
                  <a:lnTo>
                    <a:pt x="20" y="26"/>
                  </a:lnTo>
                  <a:lnTo>
                    <a:pt x="0" y="14"/>
                  </a:lnTo>
                  <a:lnTo>
                    <a:pt x="2" y="0"/>
                  </a:lnTo>
                  <a:lnTo>
                    <a:pt x="110" y="26"/>
                  </a:lnTo>
                  <a:close/>
                </a:path>
              </a:pathLst>
            </a:custGeom>
            <a:solidFill>
              <a:srgbClr val="EACA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74"/>
            <p:cNvSpPr>
              <a:spLocks/>
            </p:cNvSpPr>
            <p:nvPr/>
          </p:nvSpPr>
          <p:spPr bwMode="auto">
            <a:xfrm>
              <a:off x="8572500" y="2370138"/>
              <a:ext cx="203200" cy="419100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2" y="264"/>
                </a:cxn>
                <a:cxn ang="0">
                  <a:pos x="2" y="264"/>
                </a:cxn>
                <a:cxn ang="0">
                  <a:pos x="20" y="264"/>
                </a:cxn>
                <a:cxn ang="0">
                  <a:pos x="36" y="262"/>
                </a:cxn>
                <a:cxn ang="0">
                  <a:pos x="52" y="256"/>
                </a:cxn>
                <a:cxn ang="0">
                  <a:pos x="66" y="248"/>
                </a:cxn>
                <a:cxn ang="0">
                  <a:pos x="78" y="236"/>
                </a:cxn>
                <a:cxn ang="0">
                  <a:pos x="88" y="224"/>
                </a:cxn>
                <a:cxn ang="0">
                  <a:pos x="96" y="208"/>
                </a:cxn>
                <a:cxn ang="0">
                  <a:pos x="100" y="192"/>
                </a:cxn>
                <a:cxn ang="0">
                  <a:pos x="128" y="12"/>
                </a:cxn>
                <a:cxn ang="0">
                  <a:pos x="42" y="0"/>
                </a:cxn>
                <a:cxn ang="0">
                  <a:pos x="0" y="264"/>
                </a:cxn>
              </a:cxnLst>
              <a:rect l="0" t="0" r="r" b="b"/>
              <a:pathLst>
                <a:path w="128" h="264">
                  <a:moveTo>
                    <a:pt x="0" y="264"/>
                  </a:moveTo>
                  <a:lnTo>
                    <a:pt x="2" y="264"/>
                  </a:lnTo>
                  <a:lnTo>
                    <a:pt x="2" y="264"/>
                  </a:lnTo>
                  <a:lnTo>
                    <a:pt x="20" y="264"/>
                  </a:lnTo>
                  <a:lnTo>
                    <a:pt x="36" y="262"/>
                  </a:lnTo>
                  <a:lnTo>
                    <a:pt x="52" y="256"/>
                  </a:lnTo>
                  <a:lnTo>
                    <a:pt x="66" y="248"/>
                  </a:lnTo>
                  <a:lnTo>
                    <a:pt x="78" y="236"/>
                  </a:lnTo>
                  <a:lnTo>
                    <a:pt x="88" y="224"/>
                  </a:lnTo>
                  <a:lnTo>
                    <a:pt x="96" y="208"/>
                  </a:lnTo>
                  <a:lnTo>
                    <a:pt x="100" y="192"/>
                  </a:lnTo>
                  <a:lnTo>
                    <a:pt x="128" y="12"/>
                  </a:lnTo>
                  <a:lnTo>
                    <a:pt x="42" y="0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44302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75"/>
            <p:cNvSpPr>
              <a:spLocks/>
            </p:cNvSpPr>
            <p:nvPr/>
          </p:nvSpPr>
          <p:spPr bwMode="auto">
            <a:xfrm>
              <a:off x="8543925" y="2541588"/>
              <a:ext cx="104775" cy="107950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2"/>
                </a:cxn>
                <a:cxn ang="0">
                  <a:pos x="4" y="48"/>
                </a:cxn>
                <a:cxn ang="0">
                  <a:pos x="6" y="54"/>
                </a:cxn>
                <a:cxn ang="0">
                  <a:pos x="10" y="58"/>
                </a:cxn>
                <a:cxn ang="0">
                  <a:pos x="16" y="62"/>
                </a:cxn>
                <a:cxn ang="0">
                  <a:pos x="22" y="66"/>
                </a:cxn>
                <a:cxn ang="0">
                  <a:pos x="28" y="66"/>
                </a:cxn>
                <a:cxn ang="0">
                  <a:pos x="28" y="66"/>
                </a:cxn>
                <a:cxn ang="0">
                  <a:pos x="34" y="68"/>
                </a:cxn>
                <a:cxn ang="0">
                  <a:pos x="42" y="66"/>
                </a:cxn>
                <a:cxn ang="0">
                  <a:pos x="48" y="64"/>
                </a:cxn>
                <a:cxn ang="0">
                  <a:pos x="54" y="60"/>
                </a:cxn>
                <a:cxn ang="0">
                  <a:pos x="58" y="56"/>
                </a:cxn>
                <a:cxn ang="0">
                  <a:pos x="62" y="52"/>
                </a:cxn>
                <a:cxn ang="0">
                  <a:pos x="64" y="46"/>
                </a:cxn>
                <a:cxn ang="0">
                  <a:pos x="66" y="40"/>
                </a:cxn>
                <a:cxn ang="0">
                  <a:pos x="66" y="40"/>
                </a:cxn>
                <a:cxn ang="0">
                  <a:pos x="66" y="32"/>
                </a:cxn>
                <a:cxn ang="0">
                  <a:pos x="66" y="26"/>
                </a:cxn>
                <a:cxn ang="0">
                  <a:pos x="64" y="20"/>
                </a:cxn>
                <a:cxn ang="0">
                  <a:pos x="60" y="14"/>
                </a:cxn>
                <a:cxn ang="0">
                  <a:pos x="56" y="10"/>
                </a:cxn>
                <a:cxn ang="0">
                  <a:pos x="50" y="6"/>
                </a:cxn>
                <a:cxn ang="0">
                  <a:pos x="46" y="2"/>
                </a:cxn>
                <a:cxn ang="0">
                  <a:pos x="38" y="2"/>
                </a:cxn>
                <a:cxn ang="0">
                  <a:pos x="38" y="2"/>
                </a:cxn>
                <a:cxn ang="0">
                  <a:pos x="32" y="0"/>
                </a:cxn>
                <a:cxn ang="0">
                  <a:pos x="26" y="2"/>
                </a:cxn>
                <a:cxn ang="0">
                  <a:pos x="20" y="4"/>
                </a:cxn>
                <a:cxn ang="0">
                  <a:pos x="14" y="8"/>
                </a:cxn>
                <a:cxn ang="0">
                  <a:pos x="8" y="12"/>
                </a:cxn>
                <a:cxn ang="0">
                  <a:pos x="6" y="16"/>
                </a:cxn>
                <a:cxn ang="0">
                  <a:pos x="2" y="22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66" h="68">
                  <a:moveTo>
                    <a:pt x="0" y="28"/>
                  </a:moveTo>
                  <a:lnTo>
                    <a:pt x="0" y="28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4" y="48"/>
                  </a:lnTo>
                  <a:lnTo>
                    <a:pt x="6" y="54"/>
                  </a:lnTo>
                  <a:lnTo>
                    <a:pt x="10" y="58"/>
                  </a:lnTo>
                  <a:lnTo>
                    <a:pt x="16" y="62"/>
                  </a:lnTo>
                  <a:lnTo>
                    <a:pt x="22" y="66"/>
                  </a:lnTo>
                  <a:lnTo>
                    <a:pt x="28" y="66"/>
                  </a:lnTo>
                  <a:lnTo>
                    <a:pt x="28" y="66"/>
                  </a:lnTo>
                  <a:lnTo>
                    <a:pt x="34" y="68"/>
                  </a:lnTo>
                  <a:lnTo>
                    <a:pt x="42" y="66"/>
                  </a:lnTo>
                  <a:lnTo>
                    <a:pt x="48" y="64"/>
                  </a:lnTo>
                  <a:lnTo>
                    <a:pt x="54" y="60"/>
                  </a:lnTo>
                  <a:lnTo>
                    <a:pt x="58" y="56"/>
                  </a:lnTo>
                  <a:lnTo>
                    <a:pt x="62" y="52"/>
                  </a:lnTo>
                  <a:lnTo>
                    <a:pt x="64" y="46"/>
                  </a:lnTo>
                  <a:lnTo>
                    <a:pt x="66" y="40"/>
                  </a:lnTo>
                  <a:lnTo>
                    <a:pt x="66" y="40"/>
                  </a:lnTo>
                  <a:lnTo>
                    <a:pt x="66" y="32"/>
                  </a:lnTo>
                  <a:lnTo>
                    <a:pt x="66" y="26"/>
                  </a:lnTo>
                  <a:lnTo>
                    <a:pt x="64" y="20"/>
                  </a:lnTo>
                  <a:lnTo>
                    <a:pt x="60" y="14"/>
                  </a:lnTo>
                  <a:lnTo>
                    <a:pt x="56" y="10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2" y="0"/>
                  </a:lnTo>
                  <a:lnTo>
                    <a:pt x="26" y="2"/>
                  </a:lnTo>
                  <a:lnTo>
                    <a:pt x="20" y="4"/>
                  </a:lnTo>
                  <a:lnTo>
                    <a:pt x="14" y="8"/>
                  </a:lnTo>
                  <a:lnTo>
                    <a:pt x="8" y="12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9DA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76"/>
            <p:cNvSpPr>
              <a:spLocks/>
            </p:cNvSpPr>
            <p:nvPr/>
          </p:nvSpPr>
          <p:spPr bwMode="auto">
            <a:xfrm>
              <a:off x="8553450" y="2360613"/>
              <a:ext cx="104775" cy="247650"/>
            </a:xfrm>
            <a:custGeom>
              <a:avLst/>
              <a:gdLst/>
              <a:ahLst/>
              <a:cxnLst>
                <a:cxn ang="0">
                  <a:pos x="26" y="114"/>
                </a:cxn>
                <a:cxn ang="0">
                  <a:pos x="26" y="114"/>
                </a:cxn>
                <a:cxn ang="0">
                  <a:pos x="32" y="116"/>
                </a:cxn>
                <a:cxn ang="0">
                  <a:pos x="32" y="116"/>
                </a:cxn>
                <a:cxn ang="0">
                  <a:pos x="40" y="118"/>
                </a:cxn>
                <a:cxn ang="0">
                  <a:pos x="48" y="122"/>
                </a:cxn>
                <a:cxn ang="0">
                  <a:pos x="66" y="8"/>
                </a:cxn>
                <a:cxn ang="0">
                  <a:pos x="22" y="0"/>
                </a:cxn>
                <a:cxn ang="0">
                  <a:pos x="0" y="144"/>
                </a:cxn>
                <a:cxn ang="0">
                  <a:pos x="0" y="144"/>
                </a:cxn>
                <a:cxn ang="0">
                  <a:pos x="0" y="148"/>
                </a:cxn>
                <a:cxn ang="0">
                  <a:pos x="2" y="152"/>
                </a:cxn>
                <a:cxn ang="0">
                  <a:pos x="4" y="154"/>
                </a:cxn>
                <a:cxn ang="0">
                  <a:pos x="10" y="156"/>
                </a:cxn>
                <a:cxn ang="0">
                  <a:pos x="10" y="156"/>
                </a:cxn>
                <a:cxn ang="0">
                  <a:pos x="10" y="156"/>
                </a:cxn>
                <a:cxn ang="0">
                  <a:pos x="14" y="156"/>
                </a:cxn>
                <a:cxn ang="0">
                  <a:pos x="18" y="154"/>
                </a:cxn>
                <a:cxn ang="0">
                  <a:pos x="20" y="152"/>
                </a:cxn>
                <a:cxn ang="0">
                  <a:pos x="22" y="148"/>
                </a:cxn>
                <a:cxn ang="0">
                  <a:pos x="26" y="114"/>
                </a:cxn>
              </a:cxnLst>
              <a:rect l="0" t="0" r="r" b="b"/>
              <a:pathLst>
                <a:path w="66" h="156">
                  <a:moveTo>
                    <a:pt x="26" y="114"/>
                  </a:moveTo>
                  <a:lnTo>
                    <a:pt x="26" y="114"/>
                  </a:lnTo>
                  <a:lnTo>
                    <a:pt x="32" y="116"/>
                  </a:lnTo>
                  <a:lnTo>
                    <a:pt x="32" y="116"/>
                  </a:lnTo>
                  <a:lnTo>
                    <a:pt x="40" y="118"/>
                  </a:lnTo>
                  <a:lnTo>
                    <a:pt x="48" y="122"/>
                  </a:lnTo>
                  <a:lnTo>
                    <a:pt x="66" y="8"/>
                  </a:lnTo>
                  <a:lnTo>
                    <a:pt x="22" y="0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2" y="152"/>
                  </a:lnTo>
                  <a:lnTo>
                    <a:pt x="4" y="154"/>
                  </a:lnTo>
                  <a:lnTo>
                    <a:pt x="10" y="156"/>
                  </a:lnTo>
                  <a:lnTo>
                    <a:pt x="10" y="156"/>
                  </a:lnTo>
                  <a:lnTo>
                    <a:pt x="10" y="156"/>
                  </a:lnTo>
                  <a:lnTo>
                    <a:pt x="14" y="156"/>
                  </a:lnTo>
                  <a:lnTo>
                    <a:pt x="18" y="154"/>
                  </a:lnTo>
                  <a:lnTo>
                    <a:pt x="20" y="152"/>
                  </a:lnTo>
                  <a:lnTo>
                    <a:pt x="22" y="148"/>
                  </a:lnTo>
                  <a:lnTo>
                    <a:pt x="26" y="114"/>
                  </a:lnTo>
                  <a:close/>
                </a:path>
              </a:pathLst>
            </a:custGeom>
            <a:solidFill>
              <a:srgbClr val="44302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77"/>
            <p:cNvSpPr>
              <a:spLocks/>
            </p:cNvSpPr>
            <p:nvPr/>
          </p:nvSpPr>
          <p:spPr bwMode="auto">
            <a:xfrm>
              <a:off x="8556625" y="2259013"/>
              <a:ext cx="174625" cy="174625"/>
            </a:xfrm>
            <a:custGeom>
              <a:avLst/>
              <a:gdLst/>
              <a:ahLst/>
              <a:cxnLst>
                <a:cxn ang="0">
                  <a:pos x="108" y="64"/>
                </a:cxn>
                <a:cxn ang="0">
                  <a:pos x="108" y="64"/>
                </a:cxn>
                <a:cxn ang="0">
                  <a:pos x="106" y="74"/>
                </a:cxn>
                <a:cxn ang="0">
                  <a:pos x="102" y="84"/>
                </a:cxn>
                <a:cxn ang="0">
                  <a:pos x="94" y="92"/>
                </a:cxn>
                <a:cxn ang="0">
                  <a:pos x="88" y="100"/>
                </a:cxn>
                <a:cxn ang="0">
                  <a:pos x="78" y="106"/>
                </a:cxn>
                <a:cxn ang="0">
                  <a:pos x="68" y="108"/>
                </a:cxn>
                <a:cxn ang="0">
                  <a:pos x="58" y="110"/>
                </a:cxn>
                <a:cxn ang="0">
                  <a:pos x="46" y="110"/>
                </a:cxn>
                <a:cxn ang="0">
                  <a:pos x="46" y="110"/>
                </a:cxn>
                <a:cxn ang="0">
                  <a:pos x="36" y="106"/>
                </a:cxn>
                <a:cxn ang="0">
                  <a:pos x="26" y="102"/>
                </a:cxn>
                <a:cxn ang="0">
                  <a:pos x="18" y="96"/>
                </a:cxn>
                <a:cxn ang="0">
                  <a:pos x="10" y="88"/>
                </a:cxn>
                <a:cxn ang="0">
                  <a:pos x="4" y="78"/>
                </a:cxn>
                <a:cxn ang="0">
                  <a:pos x="0" y="68"/>
                </a:cxn>
                <a:cxn ang="0">
                  <a:pos x="0" y="58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2" y="36"/>
                </a:cxn>
                <a:cxn ang="0">
                  <a:pos x="8" y="26"/>
                </a:cxn>
                <a:cxn ang="0">
                  <a:pos x="14" y="18"/>
                </a:cxn>
                <a:cxn ang="0">
                  <a:pos x="22" y="10"/>
                </a:cxn>
                <a:cxn ang="0">
                  <a:pos x="32" y="4"/>
                </a:cxn>
                <a:cxn ang="0">
                  <a:pos x="42" y="0"/>
                </a:cxn>
                <a:cxn ang="0">
                  <a:pos x="52" y="0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4" y="2"/>
                </a:cxn>
                <a:cxn ang="0">
                  <a:pos x="84" y="8"/>
                </a:cxn>
                <a:cxn ang="0">
                  <a:pos x="92" y="14"/>
                </a:cxn>
                <a:cxn ang="0">
                  <a:pos x="100" y="22"/>
                </a:cxn>
                <a:cxn ang="0">
                  <a:pos x="104" y="32"/>
                </a:cxn>
                <a:cxn ang="0">
                  <a:pos x="108" y="42"/>
                </a:cxn>
                <a:cxn ang="0">
                  <a:pos x="110" y="52"/>
                </a:cxn>
                <a:cxn ang="0">
                  <a:pos x="108" y="64"/>
                </a:cxn>
                <a:cxn ang="0">
                  <a:pos x="108" y="64"/>
                </a:cxn>
              </a:cxnLst>
              <a:rect l="0" t="0" r="r" b="b"/>
              <a:pathLst>
                <a:path w="110" h="110">
                  <a:moveTo>
                    <a:pt x="108" y="64"/>
                  </a:moveTo>
                  <a:lnTo>
                    <a:pt x="108" y="64"/>
                  </a:lnTo>
                  <a:lnTo>
                    <a:pt x="106" y="74"/>
                  </a:lnTo>
                  <a:lnTo>
                    <a:pt x="102" y="84"/>
                  </a:lnTo>
                  <a:lnTo>
                    <a:pt x="94" y="92"/>
                  </a:lnTo>
                  <a:lnTo>
                    <a:pt x="88" y="100"/>
                  </a:lnTo>
                  <a:lnTo>
                    <a:pt x="78" y="106"/>
                  </a:lnTo>
                  <a:lnTo>
                    <a:pt x="68" y="108"/>
                  </a:lnTo>
                  <a:lnTo>
                    <a:pt x="58" y="110"/>
                  </a:lnTo>
                  <a:lnTo>
                    <a:pt x="46" y="110"/>
                  </a:lnTo>
                  <a:lnTo>
                    <a:pt x="46" y="110"/>
                  </a:lnTo>
                  <a:lnTo>
                    <a:pt x="36" y="106"/>
                  </a:lnTo>
                  <a:lnTo>
                    <a:pt x="26" y="102"/>
                  </a:lnTo>
                  <a:lnTo>
                    <a:pt x="18" y="96"/>
                  </a:lnTo>
                  <a:lnTo>
                    <a:pt x="10" y="88"/>
                  </a:lnTo>
                  <a:lnTo>
                    <a:pt x="4" y="78"/>
                  </a:lnTo>
                  <a:lnTo>
                    <a:pt x="0" y="68"/>
                  </a:lnTo>
                  <a:lnTo>
                    <a:pt x="0" y="58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8" y="26"/>
                  </a:lnTo>
                  <a:lnTo>
                    <a:pt x="14" y="18"/>
                  </a:lnTo>
                  <a:lnTo>
                    <a:pt x="22" y="10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4" y="2"/>
                  </a:lnTo>
                  <a:lnTo>
                    <a:pt x="84" y="8"/>
                  </a:lnTo>
                  <a:lnTo>
                    <a:pt x="92" y="14"/>
                  </a:lnTo>
                  <a:lnTo>
                    <a:pt x="100" y="22"/>
                  </a:lnTo>
                  <a:lnTo>
                    <a:pt x="104" y="32"/>
                  </a:lnTo>
                  <a:lnTo>
                    <a:pt x="108" y="42"/>
                  </a:lnTo>
                  <a:lnTo>
                    <a:pt x="110" y="52"/>
                  </a:lnTo>
                  <a:lnTo>
                    <a:pt x="108" y="64"/>
                  </a:lnTo>
                  <a:lnTo>
                    <a:pt x="108" y="64"/>
                  </a:lnTo>
                  <a:close/>
                </a:path>
              </a:pathLst>
            </a:custGeom>
            <a:solidFill>
              <a:srgbClr val="44302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78"/>
            <p:cNvSpPr>
              <a:spLocks/>
            </p:cNvSpPr>
            <p:nvPr/>
          </p:nvSpPr>
          <p:spPr bwMode="auto">
            <a:xfrm>
              <a:off x="8683625" y="2335213"/>
              <a:ext cx="95250" cy="95250"/>
            </a:xfrm>
            <a:custGeom>
              <a:avLst/>
              <a:gdLst/>
              <a:ahLst/>
              <a:cxnLst>
                <a:cxn ang="0">
                  <a:pos x="58" y="34"/>
                </a:cxn>
                <a:cxn ang="0">
                  <a:pos x="58" y="34"/>
                </a:cxn>
                <a:cxn ang="0">
                  <a:pos x="58" y="40"/>
                </a:cxn>
                <a:cxn ang="0">
                  <a:pos x="54" y="46"/>
                </a:cxn>
                <a:cxn ang="0">
                  <a:pos x="46" y="54"/>
                </a:cxn>
                <a:cxn ang="0">
                  <a:pos x="36" y="60"/>
                </a:cxn>
                <a:cxn ang="0">
                  <a:pos x="30" y="60"/>
                </a:cxn>
                <a:cxn ang="0">
                  <a:pos x="24" y="60"/>
                </a:cxn>
                <a:cxn ang="0">
                  <a:pos x="24" y="60"/>
                </a:cxn>
                <a:cxn ang="0">
                  <a:pos x="18" y="58"/>
                </a:cxn>
                <a:cxn ang="0">
                  <a:pos x="14" y="56"/>
                </a:cxn>
                <a:cxn ang="0">
                  <a:pos x="4" y="48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0" y="20"/>
                </a:cxn>
                <a:cxn ang="0">
                  <a:pos x="4" y="14"/>
                </a:cxn>
                <a:cxn ang="0">
                  <a:pos x="12" y="6"/>
                </a:cxn>
                <a:cxn ang="0">
                  <a:pos x="22" y="0"/>
                </a:cxn>
                <a:cxn ang="0">
                  <a:pos x="2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40" y="2"/>
                </a:cxn>
                <a:cxn ang="0">
                  <a:pos x="44" y="4"/>
                </a:cxn>
                <a:cxn ang="0">
                  <a:pos x="54" y="12"/>
                </a:cxn>
                <a:cxn ang="0">
                  <a:pos x="58" y="22"/>
                </a:cxn>
                <a:cxn ang="0">
                  <a:pos x="60" y="28"/>
                </a:cxn>
                <a:cxn ang="0">
                  <a:pos x="58" y="34"/>
                </a:cxn>
                <a:cxn ang="0">
                  <a:pos x="58" y="34"/>
                </a:cxn>
              </a:cxnLst>
              <a:rect l="0" t="0" r="r" b="b"/>
              <a:pathLst>
                <a:path w="60" h="60">
                  <a:moveTo>
                    <a:pt x="58" y="34"/>
                  </a:moveTo>
                  <a:lnTo>
                    <a:pt x="58" y="34"/>
                  </a:lnTo>
                  <a:lnTo>
                    <a:pt x="58" y="40"/>
                  </a:lnTo>
                  <a:lnTo>
                    <a:pt x="54" y="46"/>
                  </a:lnTo>
                  <a:lnTo>
                    <a:pt x="46" y="54"/>
                  </a:lnTo>
                  <a:lnTo>
                    <a:pt x="36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24" y="60"/>
                  </a:lnTo>
                  <a:lnTo>
                    <a:pt x="18" y="58"/>
                  </a:lnTo>
                  <a:lnTo>
                    <a:pt x="14" y="56"/>
                  </a:lnTo>
                  <a:lnTo>
                    <a:pt x="4" y="48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12" y="6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4" y="4"/>
                  </a:lnTo>
                  <a:lnTo>
                    <a:pt x="54" y="12"/>
                  </a:lnTo>
                  <a:lnTo>
                    <a:pt x="58" y="22"/>
                  </a:lnTo>
                  <a:lnTo>
                    <a:pt x="60" y="28"/>
                  </a:lnTo>
                  <a:lnTo>
                    <a:pt x="58" y="34"/>
                  </a:lnTo>
                  <a:lnTo>
                    <a:pt x="58" y="34"/>
                  </a:lnTo>
                  <a:close/>
                </a:path>
              </a:pathLst>
            </a:custGeom>
            <a:solidFill>
              <a:srgbClr val="44302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79"/>
            <p:cNvSpPr>
              <a:spLocks/>
            </p:cNvSpPr>
            <p:nvPr/>
          </p:nvSpPr>
          <p:spPr bwMode="auto">
            <a:xfrm>
              <a:off x="8347075" y="2217738"/>
              <a:ext cx="371475" cy="263525"/>
            </a:xfrm>
            <a:custGeom>
              <a:avLst/>
              <a:gdLst/>
              <a:ahLst/>
              <a:cxnLst>
                <a:cxn ang="0">
                  <a:pos x="156" y="36"/>
                </a:cxn>
                <a:cxn ang="0">
                  <a:pos x="156" y="36"/>
                </a:cxn>
                <a:cxn ang="0">
                  <a:pos x="144" y="40"/>
                </a:cxn>
                <a:cxn ang="0">
                  <a:pos x="132" y="44"/>
                </a:cxn>
                <a:cxn ang="0">
                  <a:pos x="116" y="44"/>
                </a:cxn>
                <a:cxn ang="0">
                  <a:pos x="100" y="44"/>
                </a:cxn>
                <a:cxn ang="0">
                  <a:pos x="92" y="40"/>
                </a:cxn>
                <a:cxn ang="0">
                  <a:pos x="84" y="36"/>
                </a:cxn>
                <a:cxn ang="0">
                  <a:pos x="76" y="30"/>
                </a:cxn>
                <a:cxn ang="0">
                  <a:pos x="68" y="22"/>
                </a:cxn>
                <a:cxn ang="0">
                  <a:pos x="60" y="12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42" y="6"/>
                </a:cxn>
                <a:cxn ang="0">
                  <a:pos x="30" y="14"/>
                </a:cxn>
                <a:cxn ang="0">
                  <a:pos x="18" y="26"/>
                </a:cxn>
                <a:cxn ang="0">
                  <a:pos x="8" y="40"/>
                </a:cxn>
                <a:cxn ang="0">
                  <a:pos x="4" y="48"/>
                </a:cxn>
                <a:cxn ang="0">
                  <a:pos x="2" y="56"/>
                </a:cxn>
                <a:cxn ang="0">
                  <a:pos x="0" y="66"/>
                </a:cxn>
                <a:cxn ang="0">
                  <a:pos x="0" y="78"/>
                </a:cxn>
                <a:cxn ang="0">
                  <a:pos x="2" y="90"/>
                </a:cxn>
                <a:cxn ang="0">
                  <a:pos x="8" y="102"/>
                </a:cxn>
                <a:cxn ang="0">
                  <a:pos x="8" y="102"/>
                </a:cxn>
                <a:cxn ang="0">
                  <a:pos x="10" y="106"/>
                </a:cxn>
                <a:cxn ang="0">
                  <a:pos x="18" y="118"/>
                </a:cxn>
                <a:cxn ang="0">
                  <a:pos x="30" y="134"/>
                </a:cxn>
                <a:cxn ang="0">
                  <a:pos x="40" y="142"/>
                </a:cxn>
                <a:cxn ang="0">
                  <a:pos x="50" y="150"/>
                </a:cxn>
                <a:cxn ang="0">
                  <a:pos x="64" y="156"/>
                </a:cxn>
                <a:cxn ang="0">
                  <a:pos x="80" y="160"/>
                </a:cxn>
                <a:cxn ang="0">
                  <a:pos x="96" y="164"/>
                </a:cxn>
                <a:cxn ang="0">
                  <a:pos x="116" y="166"/>
                </a:cxn>
                <a:cxn ang="0">
                  <a:pos x="138" y="164"/>
                </a:cxn>
                <a:cxn ang="0">
                  <a:pos x="164" y="158"/>
                </a:cxn>
                <a:cxn ang="0">
                  <a:pos x="192" y="150"/>
                </a:cxn>
                <a:cxn ang="0">
                  <a:pos x="222" y="136"/>
                </a:cxn>
                <a:cxn ang="0">
                  <a:pos x="234" y="126"/>
                </a:cxn>
                <a:cxn ang="0">
                  <a:pos x="156" y="36"/>
                </a:cxn>
              </a:cxnLst>
              <a:rect l="0" t="0" r="r" b="b"/>
              <a:pathLst>
                <a:path w="234" h="166">
                  <a:moveTo>
                    <a:pt x="156" y="36"/>
                  </a:moveTo>
                  <a:lnTo>
                    <a:pt x="156" y="36"/>
                  </a:lnTo>
                  <a:lnTo>
                    <a:pt x="144" y="40"/>
                  </a:lnTo>
                  <a:lnTo>
                    <a:pt x="132" y="44"/>
                  </a:lnTo>
                  <a:lnTo>
                    <a:pt x="116" y="44"/>
                  </a:lnTo>
                  <a:lnTo>
                    <a:pt x="100" y="44"/>
                  </a:lnTo>
                  <a:lnTo>
                    <a:pt x="92" y="40"/>
                  </a:lnTo>
                  <a:lnTo>
                    <a:pt x="84" y="36"/>
                  </a:lnTo>
                  <a:lnTo>
                    <a:pt x="76" y="30"/>
                  </a:lnTo>
                  <a:lnTo>
                    <a:pt x="68" y="22"/>
                  </a:lnTo>
                  <a:lnTo>
                    <a:pt x="60" y="1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2" y="6"/>
                  </a:lnTo>
                  <a:lnTo>
                    <a:pt x="30" y="14"/>
                  </a:lnTo>
                  <a:lnTo>
                    <a:pt x="18" y="26"/>
                  </a:lnTo>
                  <a:lnTo>
                    <a:pt x="8" y="40"/>
                  </a:lnTo>
                  <a:lnTo>
                    <a:pt x="4" y="48"/>
                  </a:lnTo>
                  <a:lnTo>
                    <a:pt x="2" y="56"/>
                  </a:lnTo>
                  <a:lnTo>
                    <a:pt x="0" y="66"/>
                  </a:lnTo>
                  <a:lnTo>
                    <a:pt x="0" y="78"/>
                  </a:lnTo>
                  <a:lnTo>
                    <a:pt x="2" y="90"/>
                  </a:lnTo>
                  <a:lnTo>
                    <a:pt x="8" y="102"/>
                  </a:lnTo>
                  <a:lnTo>
                    <a:pt x="8" y="102"/>
                  </a:lnTo>
                  <a:lnTo>
                    <a:pt x="10" y="106"/>
                  </a:lnTo>
                  <a:lnTo>
                    <a:pt x="18" y="118"/>
                  </a:lnTo>
                  <a:lnTo>
                    <a:pt x="30" y="134"/>
                  </a:lnTo>
                  <a:lnTo>
                    <a:pt x="40" y="142"/>
                  </a:lnTo>
                  <a:lnTo>
                    <a:pt x="50" y="150"/>
                  </a:lnTo>
                  <a:lnTo>
                    <a:pt x="64" y="156"/>
                  </a:lnTo>
                  <a:lnTo>
                    <a:pt x="80" y="160"/>
                  </a:lnTo>
                  <a:lnTo>
                    <a:pt x="96" y="164"/>
                  </a:lnTo>
                  <a:lnTo>
                    <a:pt x="116" y="166"/>
                  </a:lnTo>
                  <a:lnTo>
                    <a:pt x="138" y="164"/>
                  </a:lnTo>
                  <a:lnTo>
                    <a:pt x="164" y="158"/>
                  </a:lnTo>
                  <a:lnTo>
                    <a:pt x="192" y="150"/>
                  </a:lnTo>
                  <a:lnTo>
                    <a:pt x="222" y="136"/>
                  </a:lnTo>
                  <a:lnTo>
                    <a:pt x="234" y="126"/>
                  </a:lnTo>
                  <a:lnTo>
                    <a:pt x="156" y="36"/>
                  </a:lnTo>
                  <a:close/>
                </a:path>
              </a:pathLst>
            </a:custGeom>
            <a:solidFill>
              <a:srgbClr val="44302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80"/>
            <p:cNvSpPr>
              <a:spLocks/>
            </p:cNvSpPr>
            <p:nvPr/>
          </p:nvSpPr>
          <p:spPr bwMode="auto">
            <a:xfrm>
              <a:off x="8413750" y="2516188"/>
              <a:ext cx="50800" cy="4762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4" y="24"/>
                </a:cxn>
                <a:cxn ang="0">
                  <a:pos x="8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20" y="30"/>
                </a:cxn>
                <a:cxn ang="0">
                  <a:pos x="26" y="28"/>
                </a:cxn>
                <a:cxn ang="0">
                  <a:pos x="30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28" y="6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32" h="30">
                  <a:moveTo>
                    <a:pt x="0" y="12"/>
                  </a:moveTo>
                  <a:lnTo>
                    <a:pt x="0" y="12"/>
                  </a:lnTo>
                  <a:lnTo>
                    <a:pt x="0" y="18"/>
                  </a:lnTo>
                  <a:lnTo>
                    <a:pt x="4" y="24"/>
                  </a:lnTo>
                  <a:lnTo>
                    <a:pt x="8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0" y="30"/>
                  </a:lnTo>
                  <a:lnTo>
                    <a:pt x="26" y="28"/>
                  </a:lnTo>
                  <a:lnTo>
                    <a:pt x="30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544C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81"/>
            <p:cNvSpPr>
              <a:spLocks/>
            </p:cNvSpPr>
            <p:nvPr/>
          </p:nvSpPr>
          <p:spPr bwMode="auto">
            <a:xfrm>
              <a:off x="8420100" y="2519363"/>
              <a:ext cx="22225" cy="2222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4" h="14">
                  <a:moveTo>
                    <a:pt x="4" y="2"/>
                  </a:moveTo>
                  <a:lnTo>
                    <a:pt x="4" y="2"/>
                  </a:lnTo>
                  <a:lnTo>
                    <a:pt x="0" y="6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EFE9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8" name="그룹 87"/>
          <p:cNvGrpSpPr/>
          <p:nvPr userDrawn="1"/>
        </p:nvGrpSpPr>
        <p:grpSpPr>
          <a:xfrm>
            <a:off x="6788150" y="5481638"/>
            <a:ext cx="514350" cy="1209675"/>
            <a:chOff x="6038850" y="5748338"/>
            <a:chExt cx="514350" cy="1209675"/>
          </a:xfrm>
        </p:grpSpPr>
        <p:sp>
          <p:nvSpPr>
            <p:cNvPr id="89" name="Freeform 82"/>
            <p:cNvSpPr>
              <a:spLocks/>
            </p:cNvSpPr>
            <p:nvPr/>
          </p:nvSpPr>
          <p:spPr bwMode="auto">
            <a:xfrm>
              <a:off x="6321425" y="6675438"/>
              <a:ext cx="146050" cy="177800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10" y="112"/>
                </a:cxn>
                <a:cxn ang="0">
                  <a:pos x="74" y="92"/>
                </a:cxn>
                <a:cxn ang="0">
                  <a:pos x="74" y="92"/>
                </a:cxn>
                <a:cxn ang="0">
                  <a:pos x="80" y="88"/>
                </a:cxn>
                <a:cxn ang="0">
                  <a:pos x="84" y="84"/>
                </a:cxn>
                <a:cxn ang="0">
                  <a:pos x="88" y="80"/>
                </a:cxn>
                <a:cxn ang="0">
                  <a:pos x="90" y="74"/>
                </a:cxn>
                <a:cxn ang="0">
                  <a:pos x="92" y="68"/>
                </a:cxn>
                <a:cxn ang="0">
                  <a:pos x="90" y="62"/>
                </a:cxn>
                <a:cxn ang="0">
                  <a:pos x="88" y="56"/>
                </a:cxn>
                <a:cxn ang="0">
                  <a:pos x="84" y="52"/>
                </a:cxn>
                <a:cxn ang="0">
                  <a:pos x="32" y="0"/>
                </a:cxn>
                <a:cxn ang="0">
                  <a:pos x="8" y="22"/>
                </a:cxn>
                <a:cxn ang="0">
                  <a:pos x="52" y="66"/>
                </a:cxn>
                <a:cxn ang="0">
                  <a:pos x="0" y="82"/>
                </a:cxn>
              </a:cxnLst>
              <a:rect l="0" t="0" r="r" b="b"/>
              <a:pathLst>
                <a:path w="92" h="112">
                  <a:moveTo>
                    <a:pt x="0" y="82"/>
                  </a:moveTo>
                  <a:lnTo>
                    <a:pt x="10" y="112"/>
                  </a:lnTo>
                  <a:lnTo>
                    <a:pt x="74" y="92"/>
                  </a:lnTo>
                  <a:lnTo>
                    <a:pt x="74" y="92"/>
                  </a:lnTo>
                  <a:lnTo>
                    <a:pt x="80" y="88"/>
                  </a:lnTo>
                  <a:lnTo>
                    <a:pt x="84" y="84"/>
                  </a:lnTo>
                  <a:lnTo>
                    <a:pt x="88" y="80"/>
                  </a:lnTo>
                  <a:lnTo>
                    <a:pt x="90" y="74"/>
                  </a:lnTo>
                  <a:lnTo>
                    <a:pt x="92" y="68"/>
                  </a:lnTo>
                  <a:lnTo>
                    <a:pt x="90" y="62"/>
                  </a:lnTo>
                  <a:lnTo>
                    <a:pt x="88" y="56"/>
                  </a:lnTo>
                  <a:lnTo>
                    <a:pt x="84" y="52"/>
                  </a:lnTo>
                  <a:lnTo>
                    <a:pt x="32" y="0"/>
                  </a:lnTo>
                  <a:lnTo>
                    <a:pt x="8" y="22"/>
                  </a:lnTo>
                  <a:lnTo>
                    <a:pt x="52" y="66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1F46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83"/>
            <p:cNvSpPr>
              <a:spLocks/>
            </p:cNvSpPr>
            <p:nvPr/>
          </p:nvSpPr>
          <p:spPr bwMode="auto">
            <a:xfrm>
              <a:off x="6299200" y="6802438"/>
              <a:ext cx="104775" cy="15557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18" y="0"/>
                </a:cxn>
                <a:cxn ang="0">
                  <a:pos x="26" y="2"/>
                </a:cxn>
                <a:cxn ang="0">
                  <a:pos x="34" y="4"/>
                </a:cxn>
                <a:cxn ang="0">
                  <a:pos x="42" y="10"/>
                </a:cxn>
                <a:cxn ang="0">
                  <a:pos x="48" y="16"/>
                </a:cxn>
                <a:cxn ang="0">
                  <a:pos x="54" y="24"/>
                </a:cxn>
                <a:cxn ang="0">
                  <a:pos x="58" y="32"/>
                </a:cxn>
                <a:cxn ang="0">
                  <a:pos x="62" y="42"/>
                </a:cxn>
                <a:cxn ang="0">
                  <a:pos x="62" y="42"/>
                </a:cxn>
                <a:cxn ang="0">
                  <a:pos x="64" y="52"/>
                </a:cxn>
                <a:cxn ang="0">
                  <a:pos x="66" y="60"/>
                </a:cxn>
                <a:cxn ang="0">
                  <a:pos x="64" y="68"/>
                </a:cxn>
                <a:cxn ang="0">
                  <a:pos x="62" y="76"/>
                </a:cxn>
                <a:cxn ang="0">
                  <a:pos x="58" y="82"/>
                </a:cxn>
                <a:cxn ang="0">
                  <a:pos x="54" y="88"/>
                </a:cxn>
                <a:cxn ang="0">
                  <a:pos x="46" y="94"/>
                </a:cxn>
                <a:cxn ang="0">
                  <a:pos x="38" y="98"/>
                </a:cxn>
                <a:cxn ang="0">
                  <a:pos x="38" y="98"/>
                </a:cxn>
                <a:cxn ang="0">
                  <a:pos x="28" y="98"/>
                </a:cxn>
                <a:cxn ang="0">
                  <a:pos x="0" y="6"/>
                </a:cxn>
              </a:cxnLst>
              <a:rect l="0" t="0" r="r" b="b"/>
              <a:pathLst>
                <a:path w="66" h="98">
                  <a:moveTo>
                    <a:pt x="0" y="6"/>
                  </a:moveTo>
                  <a:lnTo>
                    <a:pt x="0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18" y="0"/>
                  </a:lnTo>
                  <a:lnTo>
                    <a:pt x="26" y="2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8" y="16"/>
                  </a:lnTo>
                  <a:lnTo>
                    <a:pt x="54" y="24"/>
                  </a:lnTo>
                  <a:lnTo>
                    <a:pt x="58" y="32"/>
                  </a:lnTo>
                  <a:lnTo>
                    <a:pt x="62" y="42"/>
                  </a:lnTo>
                  <a:lnTo>
                    <a:pt x="62" y="42"/>
                  </a:lnTo>
                  <a:lnTo>
                    <a:pt x="64" y="52"/>
                  </a:lnTo>
                  <a:lnTo>
                    <a:pt x="66" y="60"/>
                  </a:lnTo>
                  <a:lnTo>
                    <a:pt x="64" y="68"/>
                  </a:lnTo>
                  <a:lnTo>
                    <a:pt x="62" y="76"/>
                  </a:lnTo>
                  <a:lnTo>
                    <a:pt x="58" y="82"/>
                  </a:lnTo>
                  <a:lnTo>
                    <a:pt x="54" y="88"/>
                  </a:lnTo>
                  <a:lnTo>
                    <a:pt x="46" y="94"/>
                  </a:lnTo>
                  <a:lnTo>
                    <a:pt x="38" y="98"/>
                  </a:lnTo>
                  <a:lnTo>
                    <a:pt x="38" y="98"/>
                  </a:lnTo>
                  <a:lnTo>
                    <a:pt x="28" y="9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47392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84"/>
            <p:cNvSpPr>
              <a:spLocks/>
            </p:cNvSpPr>
            <p:nvPr/>
          </p:nvSpPr>
          <p:spPr bwMode="auto">
            <a:xfrm>
              <a:off x="6127750" y="6675438"/>
              <a:ext cx="146050" cy="177800"/>
            </a:xfrm>
            <a:custGeom>
              <a:avLst/>
              <a:gdLst/>
              <a:ahLst/>
              <a:cxnLst>
                <a:cxn ang="0">
                  <a:pos x="92" y="82"/>
                </a:cxn>
                <a:cxn ang="0">
                  <a:pos x="82" y="112"/>
                </a:cxn>
                <a:cxn ang="0">
                  <a:pos x="18" y="92"/>
                </a:cxn>
                <a:cxn ang="0">
                  <a:pos x="18" y="92"/>
                </a:cxn>
                <a:cxn ang="0">
                  <a:pos x="12" y="88"/>
                </a:cxn>
                <a:cxn ang="0">
                  <a:pos x="6" y="84"/>
                </a:cxn>
                <a:cxn ang="0">
                  <a:pos x="4" y="80"/>
                </a:cxn>
                <a:cxn ang="0">
                  <a:pos x="2" y="74"/>
                </a:cxn>
                <a:cxn ang="0">
                  <a:pos x="0" y="68"/>
                </a:cxn>
                <a:cxn ang="0">
                  <a:pos x="2" y="62"/>
                </a:cxn>
                <a:cxn ang="0">
                  <a:pos x="4" y="56"/>
                </a:cxn>
                <a:cxn ang="0">
                  <a:pos x="8" y="52"/>
                </a:cxn>
                <a:cxn ang="0">
                  <a:pos x="60" y="0"/>
                </a:cxn>
                <a:cxn ang="0">
                  <a:pos x="84" y="22"/>
                </a:cxn>
                <a:cxn ang="0">
                  <a:pos x="40" y="66"/>
                </a:cxn>
                <a:cxn ang="0">
                  <a:pos x="92" y="82"/>
                </a:cxn>
              </a:cxnLst>
              <a:rect l="0" t="0" r="r" b="b"/>
              <a:pathLst>
                <a:path w="92" h="112">
                  <a:moveTo>
                    <a:pt x="92" y="82"/>
                  </a:moveTo>
                  <a:lnTo>
                    <a:pt x="82" y="112"/>
                  </a:lnTo>
                  <a:lnTo>
                    <a:pt x="18" y="92"/>
                  </a:lnTo>
                  <a:lnTo>
                    <a:pt x="18" y="92"/>
                  </a:lnTo>
                  <a:lnTo>
                    <a:pt x="12" y="88"/>
                  </a:lnTo>
                  <a:lnTo>
                    <a:pt x="6" y="84"/>
                  </a:lnTo>
                  <a:lnTo>
                    <a:pt x="4" y="80"/>
                  </a:lnTo>
                  <a:lnTo>
                    <a:pt x="2" y="74"/>
                  </a:lnTo>
                  <a:lnTo>
                    <a:pt x="0" y="68"/>
                  </a:lnTo>
                  <a:lnTo>
                    <a:pt x="2" y="62"/>
                  </a:lnTo>
                  <a:lnTo>
                    <a:pt x="4" y="56"/>
                  </a:lnTo>
                  <a:lnTo>
                    <a:pt x="8" y="52"/>
                  </a:lnTo>
                  <a:lnTo>
                    <a:pt x="60" y="0"/>
                  </a:lnTo>
                  <a:lnTo>
                    <a:pt x="84" y="22"/>
                  </a:lnTo>
                  <a:lnTo>
                    <a:pt x="40" y="66"/>
                  </a:lnTo>
                  <a:lnTo>
                    <a:pt x="92" y="82"/>
                  </a:lnTo>
                  <a:close/>
                </a:path>
              </a:pathLst>
            </a:custGeom>
            <a:solidFill>
              <a:srgbClr val="1F46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85"/>
            <p:cNvSpPr>
              <a:spLocks/>
            </p:cNvSpPr>
            <p:nvPr/>
          </p:nvSpPr>
          <p:spPr bwMode="auto">
            <a:xfrm>
              <a:off x="6191250" y="6802438"/>
              <a:ext cx="104775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66" y="6"/>
                </a:cxn>
                <a:cxn ang="0">
                  <a:pos x="58" y="2"/>
                </a:cxn>
                <a:cxn ang="0">
                  <a:pos x="58" y="2"/>
                </a:cxn>
                <a:cxn ang="0">
                  <a:pos x="48" y="0"/>
                </a:cxn>
                <a:cxn ang="0">
                  <a:pos x="38" y="2"/>
                </a:cxn>
                <a:cxn ang="0">
                  <a:pos x="30" y="4"/>
                </a:cxn>
                <a:cxn ang="0">
                  <a:pos x="24" y="10"/>
                </a:cxn>
                <a:cxn ang="0">
                  <a:pos x="16" y="16"/>
                </a:cxn>
                <a:cxn ang="0">
                  <a:pos x="12" y="24"/>
                </a:cxn>
                <a:cxn ang="0">
                  <a:pos x="6" y="32"/>
                </a:cxn>
                <a:cxn ang="0">
                  <a:pos x="2" y="42"/>
                </a:cxn>
                <a:cxn ang="0">
                  <a:pos x="2" y="42"/>
                </a:cxn>
                <a:cxn ang="0">
                  <a:pos x="0" y="52"/>
                </a:cxn>
                <a:cxn ang="0">
                  <a:pos x="0" y="60"/>
                </a:cxn>
                <a:cxn ang="0">
                  <a:pos x="0" y="68"/>
                </a:cxn>
                <a:cxn ang="0">
                  <a:pos x="2" y="76"/>
                </a:cxn>
                <a:cxn ang="0">
                  <a:pos x="6" y="82"/>
                </a:cxn>
                <a:cxn ang="0">
                  <a:pos x="12" y="88"/>
                </a:cxn>
                <a:cxn ang="0">
                  <a:pos x="20" y="94"/>
                </a:cxn>
                <a:cxn ang="0">
                  <a:pos x="28" y="98"/>
                </a:cxn>
                <a:cxn ang="0">
                  <a:pos x="28" y="98"/>
                </a:cxn>
                <a:cxn ang="0">
                  <a:pos x="38" y="98"/>
                </a:cxn>
                <a:cxn ang="0">
                  <a:pos x="66" y="6"/>
                </a:cxn>
              </a:cxnLst>
              <a:rect l="0" t="0" r="r" b="b"/>
              <a:pathLst>
                <a:path w="66" h="98">
                  <a:moveTo>
                    <a:pt x="66" y="6"/>
                  </a:moveTo>
                  <a:lnTo>
                    <a:pt x="66" y="6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48" y="0"/>
                  </a:lnTo>
                  <a:lnTo>
                    <a:pt x="38" y="2"/>
                  </a:lnTo>
                  <a:lnTo>
                    <a:pt x="30" y="4"/>
                  </a:lnTo>
                  <a:lnTo>
                    <a:pt x="24" y="10"/>
                  </a:lnTo>
                  <a:lnTo>
                    <a:pt x="16" y="16"/>
                  </a:lnTo>
                  <a:lnTo>
                    <a:pt x="12" y="24"/>
                  </a:lnTo>
                  <a:lnTo>
                    <a:pt x="6" y="3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0" y="52"/>
                  </a:lnTo>
                  <a:lnTo>
                    <a:pt x="0" y="60"/>
                  </a:lnTo>
                  <a:lnTo>
                    <a:pt x="0" y="68"/>
                  </a:lnTo>
                  <a:lnTo>
                    <a:pt x="2" y="76"/>
                  </a:lnTo>
                  <a:lnTo>
                    <a:pt x="6" y="82"/>
                  </a:lnTo>
                  <a:lnTo>
                    <a:pt x="12" y="88"/>
                  </a:lnTo>
                  <a:lnTo>
                    <a:pt x="20" y="94"/>
                  </a:lnTo>
                  <a:lnTo>
                    <a:pt x="28" y="98"/>
                  </a:lnTo>
                  <a:lnTo>
                    <a:pt x="28" y="98"/>
                  </a:lnTo>
                  <a:lnTo>
                    <a:pt x="38" y="98"/>
                  </a:lnTo>
                  <a:lnTo>
                    <a:pt x="66" y="6"/>
                  </a:lnTo>
                  <a:close/>
                </a:path>
              </a:pathLst>
            </a:custGeom>
            <a:solidFill>
              <a:srgbClr val="47392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86"/>
            <p:cNvSpPr>
              <a:spLocks/>
            </p:cNvSpPr>
            <p:nvPr/>
          </p:nvSpPr>
          <p:spPr bwMode="auto">
            <a:xfrm>
              <a:off x="6210300" y="6608763"/>
              <a:ext cx="174625" cy="107950"/>
            </a:xfrm>
            <a:custGeom>
              <a:avLst/>
              <a:gdLst/>
              <a:ahLst/>
              <a:cxnLst>
                <a:cxn ang="0">
                  <a:pos x="72" y="68"/>
                </a:cxn>
                <a:cxn ang="0">
                  <a:pos x="38" y="68"/>
                </a:cxn>
                <a:cxn ang="0">
                  <a:pos x="38" y="68"/>
                </a:cxn>
                <a:cxn ang="0">
                  <a:pos x="30" y="66"/>
                </a:cxn>
                <a:cxn ang="0">
                  <a:pos x="24" y="64"/>
                </a:cxn>
                <a:cxn ang="0">
                  <a:pos x="16" y="60"/>
                </a:cxn>
                <a:cxn ang="0">
                  <a:pos x="10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110" y="0"/>
                </a:cxn>
                <a:cxn ang="0">
                  <a:pos x="110" y="28"/>
                </a:cxn>
                <a:cxn ang="0">
                  <a:pos x="110" y="28"/>
                </a:cxn>
                <a:cxn ang="0">
                  <a:pos x="110" y="36"/>
                </a:cxn>
                <a:cxn ang="0">
                  <a:pos x="108" y="44"/>
                </a:cxn>
                <a:cxn ang="0">
                  <a:pos x="104" y="50"/>
                </a:cxn>
                <a:cxn ang="0">
                  <a:pos x="100" y="56"/>
                </a:cxn>
                <a:cxn ang="0">
                  <a:pos x="94" y="60"/>
                </a:cxn>
                <a:cxn ang="0">
                  <a:pos x="88" y="64"/>
                </a:cxn>
                <a:cxn ang="0">
                  <a:pos x="80" y="66"/>
                </a:cxn>
                <a:cxn ang="0">
                  <a:pos x="72" y="68"/>
                </a:cxn>
                <a:cxn ang="0">
                  <a:pos x="72" y="68"/>
                </a:cxn>
              </a:cxnLst>
              <a:rect l="0" t="0" r="r" b="b"/>
              <a:pathLst>
                <a:path w="110" h="68">
                  <a:moveTo>
                    <a:pt x="72" y="68"/>
                  </a:moveTo>
                  <a:lnTo>
                    <a:pt x="38" y="68"/>
                  </a:lnTo>
                  <a:lnTo>
                    <a:pt x="38" y="68"/>
                  </a:lnTo>
                  <a:lnTo>
                    <a:pt x="30" y="66"/>
                  </a:lnTo>
                  <a:lnTo>
                    <a:pt x="24" y="64"/>
                  </a:lnTo>
                  <a:lnTo>
                    <a:pt x="16" y="60"/>
                  </a:lnTo>
                  <a:lnTo>
                    <a:pt x="10" y="56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10" y="0"/>
                  </a:lnTo>
                  <a:lnTo>
                    <a:pt x="110" y="28"/>
                  </a:lnTo>
                  <a:lnTo>
                    <a:pt x="110" y="28"/>
                  </a:lnTo>
                  <a:lnTo>
                    <a:pt x="110" y="36"/>
                  </a:lnTo>
                  <a:lnTo>
                    <a:pt x="108" y="44"/>
                  </a:lnTo>
                  <a:lnTo>
                    <a:pt x="104" y="50"/>
                  </a:lnTo>
                  <a:lnTo>
                    <a:pt x="100" y="56"/>
                  </a:lnTo>
                  <a:lnTo>
                    <a:pt x="94" y="60"/>
                  </a:lnTo>
                  <a:lnTo>
                    <a:pt x="88" y="64"/>
                  </a:lnTo>
                  <a:lnTo>
                    <a:pt x="80" y="66"/>
                  </a:lnTo>
                  <a:lnTo>
                    <a:pt x="72" y="68"/>
                  </a:lnTo>
                  <a:lnTo>
                    <a:pt x="72" y="68"/>
                  </a:lnTo>
                  <a:close/>
                </a:path>
              </a:pathLst>
            </a:custGeom>
            <a:solidFill>
              <a:srgbClr val="1F46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87"/>
            <p:cNvSpPr>
              <a:spLocks/>
            </p:cNvSpPr>
            <p:nvPr/>
          </p:nvSpPr>
          <p:spPr bwMode="auto">
            <a:xfrm>
              <a:off x="6210300" y="6608763"/>
              <a:ext cx="17462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0" y="0"/>
                </a:cxn>
                <a:cxn ang="0">
                  <a:pos x="110" y="8"/>
                </a:cxn>
                <a:cxn ang="0">
                  <a:pos x="0" y="0"/>
                </a:cxn>
              </a:cxnLst>
              <a:rect l="0" t="0" r="r" b="b"/>
              <a:pathLst>
                <a:path w="110" h="8">
                  <a:moveTo>
                    <a:pt x="0" y="0"/>
                  </a:moveTo>
                  <a:lnTo>
                    <a:pt x="110" y="0"/>
                  </a:lnTo>
                  <a:lnTo>
                    <a:pt x="11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74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88"/>
            <p:cNvSpPr>
              <a:spLocks noChangeArrowheads="1"/>
            </p:cNvSpPr>
            <p:nvPr/>
          </p:nvSpPr>
          <p:spPr bwMode="auto">
            <a:xfrm>
              <a:off x="6210300" y="6300788"/>
              <a:ext cx="174625" cy="307975"/>
            </a:xfrm>
            <a:prstGeom prst="rect">
              <a:avLst/>
            </a:prstGeom>
            <a:solidFill>
              <a:srgbClr val="F7F3E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89"/>
            <p:cNvSpPr>
              <a:spLocks/>
            </p:cNvSpPr>
            <p:nvPr/>
          </p:nvSpPr>
          <p:spPr bwMode="auto">
            <a:xfrm>
              <a:off x="6245225" y="6326188"/>
              <a:ext cx="104775" cy="26035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4" y="0"/>
                </a:cxn>
                <a:cxn ang="0">
                  <a:pos x="66" y="134"/>
                </a:cxn>
                <a:cxn ang="0">
                  <a:pos x="34" y="164"/>
                </a:cxn>
                <a:cxn ang="0">
                  <a:pos x="0" y="134"/>
                </a:cxn>
                <a:cxn ang="0">
                  <a:pos x="22" y="0"/>
                </a:cxn>
              </a:cxnLst>
              <a:rect l="0" t="0" r="r" b="b"/>
              <a:pathLst>
                <a:path w="66" h="164">
                  <a:moveTo>
                    <a:pt x="22" y="0"/>
                  </a:moveTo>
                  <a:lnTo>
                    <a:pt x="44" y="0"/>
                  </a:lnTo>
                  <a:lnTo>
                    <a:pt x="66" y="134"/>
                  </a:lnTo>
                  <a:lnTo>
                    <a:pt x="34" y="164"/>
                  </a:lnTo>
                  <a:lnTo>
                    <a:pt x="0" y="13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C86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90"/>
            <p:cNvSpPr>
              <a:spLocks/>
            </p:cNvSpPr>
            <p:nvPr/>
          </p:nvSpPr>
          <p:spPr bwMode="auto">
            <a:xfrm>
              <a:off x="6267450" y="6288088"/>
              <a:ext cx="60325" cy="50800"/>
            </a:xfrm>
            <a:custGeom>
              <a:avLst/>
              <a:gdLst/>
              <a:ahLst/>
              <a:cxnLst>
                <a:cxn ang="0">
                  <a:pos x="38" y="22"/>
                </a:cxn>
                <a:cxn ang="0">
                  <a:pos x="38" y="22"/>
                </a:cxn>
                <a:cxn ang="0">
                  <a:pos x="38" y="26"/>
                </a:cxn>
                <a:cxn ang="0">
                  <a:pos x="36" y="30"/>
                </a:cxn>
                <a:cxn ang="0">
                  <a:pos x="32" y="32"/>
                </a:cxn>
                <a:cxn ang="0">
                  <a:pos x="28" y="32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6" y="32"/>
                </a:cxn>
                <a:cxn ang="0">
                  <a:pos x="2" y="30"/>
                </a:cxn>
                <a:cxn ang="0">
                  <a:pos x="0" y="26"/>
                </a:cxn>
                <a:cxn ang="0">
                  <a:pos x="0" y="2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2" y="0"/>
                </a:cxn>
                <a:cxn ang="0">
                  <a:pos x="36" y="4"/>
                </a:cxn>
                <a:cxn ang="0">
                  <a:pos x="38" y="6"/>
                </a:cxn>
                <a:cxn ang="0">
                  <a:pos x="38" y="12"/>
                </a:cxn>
                <a:cxn ang="0">
                  <a:pos x="38" y="22"/>
                </a:cxn>
              </a:cxnLst>
              <a:rect l="0" t="0" r="r" b="b"/>
              <a:pathLst>
                <a:path w="38" h="32">
                  <a:moveTo>
                    <a:pt x="38" y="22"/>
                  </a:moveTo>
                  <a:lnTo>
                    <a:pt x="38" y="22"/>
                  </a:lnTo>
                  <a:lnTo>
                    <a:pt x="38" y="26"/>
                  </a:lnTo>
                  <a:lnTo>
                    <a:pt x="36" y="30"/>
                  </a:lnTo>
                  <a:lnTo>
                    <a:pt x="32" y="32"/>
                  </a:lnTo>
                  <a:lnTo>
                    <a:pt x="28" y="32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6" y="32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2" y="4"/>
                  </a:lnTo>
                  <a:lnTo>
                    <a:pt x="6" y="0"/>
                  </a:lnTo>
                  <a:lnTo>
                    <a:pt x="1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6" y="4"/>
                  </a:lnTo>
                  <a:lnTo>
                    <a:pt x="38" y="6"/>
                  </a:lnTo>
                  <a:lnTo>
                    <a:pt x="38" y="12"/>
                  </a:lnTo>
                  <a:lnTo>
                    <a:pt x="38" y="22"/>
                  </a:lnTo>
                  <a:close/>
                </a:path>
              </a:pathLst>
            </a:custGeom>
            <a:solidFill>
              <a:srgbClr val="7C76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91"/>
            <p:cNvSpPr>
              <a:spLocks/>
            </p:cNvSpPr>
            <p:nvPr/>
          </p:nvSpPr>
          <p:spPr bwMode="auto">
            <a:xfrm>
              <a:off x="6149975" y="6513513"/>
              <a:ext cx="50800" cy="104775"/>
            </a:xfrm>
            <a:custGeom>
              <a:avLst/>
              <a:gdLst/>
              <a:ahLst/>
              <a:cxnLst>
                <a:cxn ang="0">
                  <a:pos x="12" y="66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24" y="66"/>
                </a:cxn>
                <a:cxn ang="0">
                  <a:pos x="28" y="64"/>
                </a:cxn>
                <a:cxn ang="0">
                  <a:pos x="30" y="60"/>
                </a:cxn>
                <a:cxn ang="0">
                  <a:pos x="32" y="54"/>
                </a:cxn>
                <a:cxn ang="0">
                  <a:pos x="32" y="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0" y="60"/>
                </a:cxn>
                <a:cxn ang="0">
                  <a:pos x="4" y="64"/>
                </a:cxn>
                <a:cxn ang="0">
                  <a:pos x="6" y="66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32" h="66">
                  <a:moveTo>
                    <a:pt x="12" y="66"/>
                  </a:moveTo>
                  <a:lnTo>
                    <a:pt x="20" y="66"/>
                  </a:lnTo>
                  <a:lnTo>
                    <a:pt x="20" y="66"/>
                  </a:lnTo>
                  <a:lnTo>
                    <a:pt x="24" y="66"/>
                  </a:lnTo>
                  <a:lnTo>
                    <a:pt x="28" y="64"/>
                  </a:lnTo>
                  <a:lnTo>
                    <a:pt x="30" y="60"/>
                  </a:lnTo>
                  <a:lnTo>
                    <a:pt x="32" y="54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4" y="64"/>
                  </a:lnTo>
                  <a:lnTo>
                    <a:pt x="6" y="66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solidFill>
              <a:srgbClr val="F9DA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92"/>
            <p:cNvSpPr>
              <a:spLocks/>
            </p:cNvSpPr>
            <p:nvPr/>
          </p:nvSpPr>
          <p:spPr bwMode="auto">
            <a:xfrm>
              <a:off x="6188075" y="6557963"/>
              <a:ext cx="25400" cy="19050"/>
            </a:xfrm>
            <a:custGeom>
              <a:avLst/>
              <a:gdLst/>
              <a:ahLst/>
              <a:cxnLst>
                <a:cxn ang="0">
                  <a:pos x="10" y="12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10"/>
                </a:cxn>
                <a:cxn ang="0">
                  <a:pos x="10" y="12"/>
                </a:cxn>
                <a:cxn ang="0">
                  <a:pos x="10" y="12"/>
                </a:cxn>
              </a:cxnLst>
              <a:rect l="0" t="0" r="r" b="b"/>
              <a:pathLst>
                <a:path w="16" h="12">
                  <a:moveTo>
                    <a:pt x="10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10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A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93"/>
            <p:cNvSpPr>
              <a:spLocks/>
            </p:cNvSpPr>
            <p:nvPr/>
          </p:nvSpPr>
          <p:spPr bwMode="auto">
            <a:xfrm>
              <a:off x="6149975" y="6300788"/>
              <a:ext cx="50800" cy="247650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32" y="156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8" y="10"/>
                </a:cxn>
                <a:cxn ang="0">
                  <a:pos x="2" y="20"/>
                </a:cxn>
                <a:cxn ang="0">
                  <a:pos x="0" y="26"/>
                </a:cxn>
                <a:cxn ang="0">
                  <a:pos x="0" y="32"/>
                </a:cxn>
                <a:cxn ang="0">
                  <a:pos x="0" y="156"/>
                </a:cxn>
              </a:cxnLst>
              <a:rect l="0" t="0" r="r" b="b"/>
              <a:pathLst>
                <a:path w="32" h="156">
                  <a:moveTo>
                    <a:pt x="0" y="156"/>
                  </a:moveTo>
                  <a:lnTo>
                    <a:pt x="32" y="156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8" y="10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7F3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94"/>
            <p:cNvSpPr>
              <a:spLocks noChangeArrowheads="1"/>
            </p:cNvSpPr>
            <p:nvPr/>
          </p:nvSpPr>
          <p:spPr bwMode="auto">
            <a:xfrm>
              <a:off x="6146800" y="6513513"/>
              <a:ext cx="57150" cy="34925"/>
            </a:xfrm>
            <a:prstGeom prst="rect">
              <a:avLst/>
            </a:prstGeom>
            <a:solidFill>
              <a:srgbClr val="F7F3E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95"/>
            <p:cNvSpPr>
              <a:spLocks/>
            </p:cNvSpPr>
            <p:nvPr/>
          </p:nvSpPr>
          <p:spPr bwMode="auto">
            <a:xfrm>
              <a:off x="6188075" y="6300788"/>
              <a:ext cx="25400" cy="6032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6" y="38"/>
                </a:cxn>
                <a:cxn ang="0">
                  <a:pos x="1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38"/>
                </a:cxn>
              </a:cxnLst>
              <a:rect l="0" t="0" r="r" b="b"/>
              <a:pathLst>
                <a:path w="16" h="38">
                  <a:moveTo>
                    <a:pt x="0" y="38"/>
                  </a:moveTo>
                  <a:lnTo>
                    <a:pt x="16" y="38"/>
                  </a:lnTo>
                  <a:lnTo>
                    <a:pt x="1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7F3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96"/>
            <p:cNvSpPr>
              <a:spLocks/>
            </p:cNvSpPr>
            <p:nvPr/>
          </p:nvSpPr>
          <p:spPr bwMode="auto">
            <a:xfrm>
              <a:off x="6149975" y="6503988"/>
              <a:ext cx="5080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2" y="0"/>
                </a:cxn>
                <a:cxn ang="0">
                  <a:pos x="32" y="6"/>
                </a:cxn>
                <a:cxn ang="0">
                  <a:pos x="0" y="6"/>
                </a:cxn>
              </a:cxnLst>
              <a:rect l="0" t="0" r="r" b="b"/>
              <a:pathLst>
                <a:path w="32" h="6">
                  <a:moveTo>
                    <a:pt x="0" y="6"/>
                  </a:moveTo>
                  <a:lnTo>
                    <a:pt x="32" y="0"/>
                  </a:lnTo>
                  <a:lnTo>
                    <a:pt x="32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2DAC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97"/>
            <p:cNvSpPr>
              <a:spLocks/>
            </p:cNvSpPr>
            <p:nvPr/>
          </p:nvSpPr>
          <p:spPr bwMode="auto">
            <a:xfrm>
              <a:off x="6394450" y="6513513"/>
              <a:ext cx="50800" cy="104775"/>
            </a:xfrm>
            <a:custGeom>
              <a:avLst/>
              <a:gdLst/>
              <a:ahLst/>
              <a:cxnLst>
                <a:cxn ang="0">
                  <a:pos x="22" y="66"/>
                </a:cxn>
                <a:cxn ang="0">
                  <a:pos x="12" y="66"/>
                </a:cxn>
                <a:cxn ang="0">
                  <a:pos x="12" y="66"/>
                </a:cxn>
                <a:cxn ang="0">
                  <a:pos x="8" y="66"/>
                </a:cxn>
                <a:cxn ang="0">
                  <a:pos x="4" y="64"/>
                </a:cxn>
                <a:cxn ang="0">
                  <a:pos x="2" y="60"/>
                </a:cxn>
                <a:cxn ang="0">
                  <a:pos x="0" y="54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54"/>
                </a:cxn>
                <a:cxn ang="0">
                  <a:pos x="32" y="54"/>
                </a:cxn>
                <a:cxn ang="0">
                  <a:pos x="32" y="60"/>
                </a:cxn>
                <a:cxn ang="0">
                  <a:pos x="30" y="64"/>
                </a:cxn>
                <a:cxn ang="0">
                  <a:pos x="26" y="66"/>
                </a:cxn>
                <a:cxn ang="0">
                  <a:pos x="22" y="66"/>
                </a:cxn>
                <a:cxn ang="0">
                  <a:pos x="22" y="66"/>
                </a:cxn>
              </a:cxnLst>
              <a:rect l="0" t="0" r="r" b="b"/>
              <a:pathLst>
                <a:path w="32" h="66">
                  <a:moveTo>
                    <a:pt x="22" y="66"/>
                  </a:moveTo>
                  <a:lnTo>
                    <a:pt x="12" y="66"/>
                  </a:lnTo>
                  <a:lnTo>
                    <a:pt x="12" y="66"/>
                  </a:lnTo>
                  <a:lnTo>
                    <a:pt x="8" y="66"/>
                  </a:lnTo>
                  <a:lnTo>
                    <a:pt x="4" y="64"/>
                  </a:lnTo>
                  <a:lnTo>
                    <a:pt x="2" y="60"/>
                  </a:lnTo>
                  <a:lnTo>
                    <a:pt x="0" y="54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32" y="60"/>
                  </a:lnTo>
                  <a:lnTo>
                    <a:pt x="30" y="64"/>
                  </a:lnTo>
                  <a:lnTo>
                    <a:pt x="26" y="66"/>
                  </a:lnTo>
                  <a:lnTo>
                    <a:pt x="22" y="66"/>
                  </a:lnTo>
                  <a:lnTo>
                    <a:pt x="22" y="66"/>
                  </a:lnTo>
                  <a:close/>
                </a:path>
              </a:pathLst>
            </a:custGeom>
            <a:solidFill>
              <a:srgbClr val="F9DA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98"/>
            <p:cNvSpPr>
              <a:spLocks/>
            </p:cNvSpPr>
            <p:nvPr/>
          </p:nvSpPr>
          <p:spPr bwMode="auto">
            <a:xfrm>
              <a:off x="6381750" y="6557963"/>
              <a:ext cx="25400" cy="19050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6" y="12"/>
                </a:cxn>
                <a:cxn ang="0">
                  <a:pos x="1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</a:cxnLst>
              <a:rect l="0" t="0" r="r" b="b"/>
              <a:pathLst>
                <a:path w="16" h="12">
                  <a:moveTo>
                    <a:pt x="6" y="12"/>
                  </a:moveTo>
                  <a:lnTo>
                    <a:pt x="16" y="12"/>
                  </a:lnTo>
                  <a:lnTo>
                    <a:pt x="1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9DA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99"/>
            <p:cNvSpPr>
              <a:spLocks/>
            </p:cNvSpPr>
            <p:nvPr/>
          </p:nvSpPr>
          <p:spPr bwMode="auto">
            <a:xfrm>
              <a:off x="6394450" y="6300788"/>
              <a:ext cx="50800" cy="247650"/>
            </a:xfrm>
            <a:custGeom>
              <a:avLst/>
              <a:gdLst/>
              <a:ahLst/>
              <a:cxnLst>
                <a:cxn ang="0">
                  <a:pos x="32" y="156"/>
                </a:cxn>
                <a:cxn ang="0">
                  <a:pos x="0" y="156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24" y="10"/>
                </a:cxn>
                <a:cxn ang="0">
                  <a:pos x="30" y="20"/>
                </a:cxn>
                <a:cxn ang="0">
                  <a:pos x="32" y="26"/>
                </a:cxn>
                <a:cxn ang="0">
                  <a:pos x="32" y="32"/>
                </a:cxn>
                <a:cxn ang="0">
                  <a:pos x="32" y="156"/>
                </a:cxn>
              </a:cxnLst>
              <a:rect l="0" t="0" r="r" b="b"/>
              <a:pathLst>
                <a:path w="32" h="156">
                  <a:moveTo>
                    <a:pt x="32" y="156"/>
                  </a:moveTo>
                  <a:lnTo>
                    <a:pt x="0" y="156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8" y="0"/>
                  </a:lnTo>
                  <a:lnTo>
                    <a:pt x="14" y="2"/>
                  </a:lnTo>
                  <a:lnTo>
                    <a:pt x="24" y="10"/>
                  </a:lnTo>
                  <a:lnTo>
                    <a:pt x="30" y="20"/>
                  </a:lnTo>
                  <a:lnTo>
                    <a:pt x="32" y="26"/>
                  </a:lnTo>
                  <a:lnTo>
                    <a:pt x="32" y="32"/>
                  </a:lnTo>
                  <a:lnTo>
                    <a:pt x="32" y="156"/>
                  </a:lnTo>
                  <a:close/>
                </a:path>
              </a:pathLst>
            </a:custGeom>
            <a:solidFill>
              <a:srgbClr val="F7F3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100"/>
            <p:cNvSpPr>
              <a:spLocks noChangeArrowheads="1"/>
            </p:cNvSpPr>
            <p:nvPr/>
          </p:nvSpPr>
          <p:spPr bwMode="auto">
            <a:xfrm>
              <a:off x="6391275" y="6513513"/>
              <a:ext cx="60325" cy="34925"/>
            </a:xfrm>
            <a:prstGeom prst="rect">
              <a:avLst/>
            </a:prstGeom>
            <a:solidFill>
              <a:srgbClr val="F7F3E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101"/>
            <p:cNvSpPr>
              <a:spLocks/>
            </p:cNvSpPr>
            <p:nvPr/>
          </p:nvSpPr>
          <p:spPr bwMode="auto">
            <a:xfrm>
              <a:off x="6381750" y="6300788"/>
              <a:ext cx="25400" cy="60325"/>
            </a:xfrm>
            <a:custGeom>
              <a:avLst/>
              <a:gdLst/>
              <a:ahLst/>
              <a:cxnLst>
                <a:cxn ang="0">
                  <a:pos x="16" y="38"/>
                </a:cxn>
                <a:cxn ang="0">
                  <a:pos x="0" y="38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6" y="8"/>
                </a:cxn>
                <a:cxn ang="0">
                  <a:pos x="16" y="38"/>
                </a:cxn>
              </a:cxnLst>
              <a:rect l="0" t="0" r="r" b="b"/>
              <a:pathLst>
                <a:path w="16" h="38">
                  <a:moveTo>
                    <a:pt x="16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6" y="8"/>
                  </a:lnTo>
                  <a:lnTo>
                    <a:pt x="16" y="38"/>
                  </a:lnTo>
                  <a:close/>
                </a:path>
              </a:pathLst>
            </a:custGeom>
            <a:solidFill>
              <a:srgbClr val="F7F3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102"/>
            <p:cNvSpPr>
              <a:spLocks/>
            </p:cNvSpPr>
            <p:nvPr/>
          </p:nvSpPr>
          <p:spPr bwMode="auto">
            <a:xfrm>
              <a:off x="6394450" y="6503988"/>
              <a:ext cx="50800" cy="9525"/>
            </a:xfrm>
            <a:custGeom>
              <a:avLst/>
              <a:gdLst/>
              <a:ahLst/>
              <a:cxnLst>
                <a:cxn ang="0">
                  <a:pos x="32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32" y="6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32" y="6"/>
                  </a:lnTo>
                  <a:close/>
                </a:path>
              </a:pathLst>
            </a:custGeom>
            <a:solidFill>
              <a:srgbClr val="E2DAC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103"/>
            <p:cNvSpPr>
              <a:spLocks/>
            </p:cNvSpPr>
            <p:nvPr/>
          </p:nvSpPr>
          <p:spPr bwMode="auto">
            <a:xfrm>
              <a:off x="6102350" y="5900738"/>
              <a:ext cx="390525" cy="390525"/>
            </a:xfrm>
            <a:custGeom>
              <a:avLst/>
              <a:gdLst/>
              <a:ahLst/>
              <a:cxnLst>
                <a:cxn ang="0">
                  <a:pos x="246" y="212"/>
                </a:cxn>
                <a:cxn ang="0">
                  <a:pos x="246" y="212"/>
                </a:cxn>
                <a:cxn ang="0">
                  <a:pos x="244" y="220"/>
                </a:cxn>
                <a:cxn ang="0">
                  <a:pos x="242" y="226"/>
                </a:cxn>
                <a:cxn ang="0">
                  <a:pos x="240" y="232"/>
                </a:cxn>
                <a:cxn ang="0">
                  <a:pos x="236" y="236"/>
                </a:cxn>
                <a:cxn ang="0">
                  <a:pos x="230" y="240"/>
                </a:cxn>
                <a:cxn ang="0">
                  <a:pos x="226" y="244"/>
                </a:cxn>
                <a:cxn ang="0">
                  <a:pos x="218" y="246"/>
                </a:cxn>
                <a:cxn ang="0">
                  <a:pos x="212" y="246"/>
                </a:cxn>
                <a:cxn ang="0">
                  <a:pos x="34" y="246"/>
                </a:cxn>
                <a:cxn ang="0">
                  <a:pos x="34" y="246"/>
                </a:cxn>
                <a:cxn ang="0">
                  <a:pos x="28" y="246"/>
                </a:cxn>
                <a:cxn ang="0">
                  <a:pos x="22" y="244"/>
                </a:cxn>
                <a:cxn ang="0">
                  <a:pos x="16" y="240"/>
                </a:cxn>
                <a:cxn ang="0">
                  <a:pos x="10" y="236"/>
                </a:cxn>
                <a:cxn ang="0">
                  <a:pos x="6" y="232"/>
                </a:cxn>
                <a:cxn ang="0">
                  <a:pos x="4" y="226"/>
                </a:cxn>
                <a:cxn ang="0">
                  <a:pos x="2" y="220"/>
                </a:cxn>
                <a:cxn ang="0">
                  <a:pos x="0" y="212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28"/>
                </a:cxn>
                <a:cxn ang="0">
                  <a:pos x="4" y="22"/>
                </a:cxn>
                <a:cxn ang="0">
                  <a:pos x="6" y="16"/>
                </a:cxn>
                <a:cxn ang="0">
                  <a:pos x="10" y="10"/>
                </a:cxn>
                <a:cxn ang="0">
                  <a:pos x="16" y="6"/>
                </a:cxn>
                <a:cxn ang="0">
                  <a:pos x="22" y="4"/>
                </a:cxn>
                <a:cxn ang="0">
                  <a:pos x="28" y="2"/>
                </a:cxn>
                <a:cxn ang="0">
                  <a:pos x="34" y="0"/>
                </a:cxn>
                <a:cxn ang="0">
                  <a:pos x="212" y="0"/>
                </a:cxn>
                <a:cxn ang="0">
                  <a:pos x="212" y="0"/>
                </a:cxn>
                <a:cxn ang="0">
                  <a:pos x="218" y="2"/>
                </a:cxn>
                <a:cxn ang="0">
                  <a:pos x="226" y="4"/>
                </a:cxn>
                <a:cxn ang="0">
                  <a:pos x="230" y="6"/>
                </a:cxn>
                <a:cxn ang="0">
                  <a:pos x="236" y="10"/>
                </a:cxn>
                <a:cxn ang="0">
                  <a:pos x="240" y="16"/>
                </a:cxn>
                <a:cxn ang="0">
                  <a:pos x="242" y="22"/>
                </a:cxn>
                <a:cxn ang="0">
                  <a:pos x="244" y="28"/>
                </a:cxn>
                <a:cxn ang="0">
                  <a:pos x="246" y="34"/>
                </a:cxn>
                <a:cxn ang="0">
                  <a:pos x="246" y="212"/>
                </a:cxn>
              </a:cxnLst>
              <a:rect l="0" t="0" r="r" b="b"/>
              <a:pathLst>
                <a:path w="246" h="246">
                  <a:moveTo>
                    <a:pt x="246" y="212"/>
                  </a:moveTo>
                  <a:lnTo>
                    <a:pt x="246" y="212"/>
                  </a:lnTo>
                  <a:lnTo>
                    <a:pt x="244" y="220"/>
                  </a:lnTo>
                  <a:lnTo>
                    <a:pt x="242" y="226"/>
                  </a:lnTo>
                  <a:lnTo>
                    <a:pt x="240" y="232"/>
                  </a:lnTo>
                  <a:lnTo>
                    <a:pt x="236" y="236"/>
                  </a:lnTo>
                  <a:lnTo>
                    <a:pt x="230" y="240"/>
                  </a:lnTo>
                  <a:lnTo>
                    <a:pt x="226" y="244"/>
                  </a:lnTo>
                  <a:lnTo>
                    <a:pt x="218" y="246"/>
                  </a:lnTo>
                  <a:lnTo>
                    <a:pt x="212" y="246"/>
                  </a:lnTo>
                  <a:lnTo>
                    <a:pt x="34" y="246"/>
                  </a:lnTo>
                  <a:lnTo>
                    <a:pt x="34" y="246"/>
                  </a:lnTo>
                  <a:lnTo>
                    <a:pt x="28" y="246"/>
                  </a:lnTo>
                  <a:lnTo>
                    <a:pt x="22" y="244"/>
                  </a:lnTo>
                  <a:lnTo>
                    <a:pt x="16" y="240"/>
                  </a:lnTo>
                  <a:lnTo>
                    <a:pt x="10" y="236"/>
                  </a:lnTo>
                  <a:lnTo>
                    <a:pt x="6" y="232"/>
                  </a:lnTo>
                  <a:lnTo>
                    <a:pt x="4" y="226"/>
                  </a:lnTo>
                  <a:lnTo>
                    <a:pt x="2" y="220"/>
                  </a:lnTo>
                  <a:lnTo>
                    <a:pt x="0" y="21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28"/>
                  </a:lnTo>
                  <a:lnTo>
                    <a:pt x="4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4"/>
                  </a:lnTo>
                  <a:lnTo>
                    <a:pt x="28" y="2"/>
                  </a:lnTo>
                  <a:lnTo>
                    <a:pt x="34" y="0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18" y="2"/>
                  </a:lnTo>
                  <a:lnTo>
                    <a:pt x="226" y="4"/>
                  </a:lnTo>
                  <a:lnTo>
                    <a:pt x="230" y="6"/>
                  </a:lnTo>
                  <a:lnTo>
                    <a:pt x="236" y="10"/>
                  </a:lnTo>
                  <a:lnTo>
                    <a:pt x="240" y="16"/>
                  </a:lnTo>
                  <a:lnTo>
                    <a:pt x="242" y="22"/>
                  </a:lnTo>
                  <a:lnTo>
                    <a:pt x="244" y="28"/>
                  </a:lnTo>
                  <a:lnTo>
                    <a:pt x="246" y="34"/>
                  </a:lnTo>
                  <a:lnTo>
                    <a:pt x="246" y="212"/>
                  </a:lnTo>
                  <a:close/>
                </a:path>
              </a:pathLst>
            </a:custGeom>
            <a:solidFill>
              <a:srgbClr val="F9DA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104"/>
            <p:cNvSpPr>
              <a:spLocks/>
            </p:cNvSpPr>
            <p:nvPr/>
          </p:nvSpPr>
          <p:spPr bwMode="auto">
            <a:xfrm>
              <a:off x="6216650" y="6148388"/>
              <a:ext cx="165100" cy="165100"/>
            </a:xfrm>
            <a:custGeom>
              <a:avLst/>
              <a:gdLst/>
              <a:ahLst/>
              <a:cxnLst>
                <a:cxn ang="0">
                  <a:pos x="104" y="52"/>
                </a:cxn>
                <a:cxn ang="0">
                  <a:pos x="104" y="52"/>
                </a:cxn>
                <a:cxn ang="0">
                  <a:pos x="102" y="64"/>
                </a:cxn>
                <a:cxn ang="0">
                  <a:pos x="98" y="72"/>
                </a:cxn>
                <a:cxn ang="0">
                  <a:pos x="94" y="82"/>
                </a:cxn>
                <a:cxn ang="0">
                  <a:pos x="88" y="90"/>
                </a:cxn>
                <a:cxn ang="0">
                  <a:pos x="80" y="96"/>
                </a:cxn>
                <a:cxn ang="0">
                  <a:pos x="72" y="100"/>
                </a:cxn>
                <a:cxn ang="0">
                  <a:pos x="62" y="104"/>
                </a:cxn>
                <a:cxn ang="0">
                  <a:pos x="52" y="104"/>
                </a:cxn>
                <a:cxn ang="0">
                  <a:pos x="52" y="104"/>
                </a:cxn>
                <a:cxn ang="0">
                  <a:pos x="40" y="104"/>
                </a:cxn>
                <a:cxn ang="0">
                  <a:pos x="30" y="100"/>
                </a:cxn>
                <a:cxn ang="0">
                  <a:pos x="22" y="96"/>
                </a:cxn>
                <a:cxn ang="0">
                  <a:pos x="14" y="90"/>
                </a:cxn>
                <a:cxn ang="0">
                  <a:pos x="8" y="82"/>
                </a:cxn>
                <a:cxn ang="0">
                  <a:pos x="4" y="72"/>
                </a:cxn>
                <a:cxn ang="0">
                  <a:pos x="0" y="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22" y="10"/>
                </a:cxn>
                <a:cxn ang="0">
                  <a:pos x="30" y="4"/>
                </a:cxn>
                <a:cxn ang="0">
                  <a:pos x="40" y="2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62" y="2"/>
                </a:cxn>
                <a:cxn ang="0">
                  <a:pos x="72" y="4"/>
                </a:cxn>
                <a:cxn ang="0">
                  <a:pos x="80" y="10"/>
                </a:cxn>
                <a:cxn ang="0">
                  <a:pos x="88" y="16"/>
                </a:cxn>
                <a:cxn ang="0">
                  <a:pos x="94" y="24"/>
                </a:cxn>
                <a:cxn ang="0">
                  <a:pos x="98" y="32"/>
                </a:cxn>
                <a:cxn ang="0">
                  <a:pos x="102" y="42"/>
                </a:cxn>
                <a:cxn ang="0">
                  <a:pos x="104" y="52"/>
                </a:cxn>
                <a:cxn ang="0">
                  <a:pos x="104" y="52"/>
                </a:cxn>
              </a:cxnLst>
              <a:rect l="0" t="0" r="r" b="b"/>
              <a:pathLst>
                <a:path w="104" h="104">
                  <a:moveTo>
                    <a:pt x="104" y="52"/>
                  </a:moveTo>
                  <a:lnTo>
                    <a:pt x="104" y="52"/>
                  </a:lnTo>
                  <a:lnTo>
                    <a:pt x="102" y="64"/>
                  </a:lnTo>
                  <a:lnTo>
                    <a:pt x="98" y="72"/>
                  </a:lnTo>
                  <a:lnTo>
                    <a:pt x="94" y="82"/>
                  </a:lnTo>
                  <a:lnTo>
                    <a:pt x="88" y="90"/>
                  </a:lnTo>
                  <a:lnTo>
                    <a:pt x="80" y="96"/>
                  </a:lnTo>
                  <a:lnTo>
                    <a:pt x="72" y="100"/>
                  </a:lnTo>
                  <a:lnTo>
                    <a:pt x="62" y="104"/>
                  </a:lnTo>
                  <a:lnTo>
                    <a:pt x="52" y="104"/>
                  </a:lnTo>
                  <a:lnTo>
                    <a:pt x="52" y="104"/>
                  </a:lnTo>
                  <a:lnTo>
                    <a:pt x="40" y="104"/>
                  </a:lnTo>
                  <a:lnTo>
                    <a:pt x="30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22" y="10"/>
                  </a:lnTo>
                  <a:lnTo>
                    <a:pt x="30" y="4"/>
                  </a:lnTo>
                  <a:lnTo>
                    <a:pt x="40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2" y="2"/>
                  </a:lnTo>
                  <a:lnTo>
                    <a:pt x="72" y="4"/>
                  </a:lnTo>
                  <a:lnTo>
                    <a:pt x="80" y="10"/>
                  </a:lnTo>
                  <a:lnTo>
                    <a:pt x="88" y="16"/>
                  </a:lnTo>
                  <a:lnTo>
                    <a:pt x="94" y="24"/>
                  </a:lnTo>
                  <a:lnTo>
                    <a:pt x="98" y="32"/>
                  </a:lnTo>
                  <a:lnTo>
                    <a:pt x="102" y="42"/>
                  </a:lnTo>
                  <a:lnTo>
                    <a:pt x="104" y="52"/>
                  </a:lnTo>
                  <a:lnTo>
                    <a:pt x="104" y="52"/>
                  </a:lnTo>
                  <a:close/>
                </a:path>
              </a:pathLst>
            </a:custGeom>
            <a:solidFill>
              <a:srgbClr val="F9DA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105"/>
            <p:cNvSpPr>
              <a:spLocks/>
            </p:cNvSpPr>
            <p:nvPr/>
          </p:nvSpPr>
          <p:spPr bwMode="auto">
            <a:xfrm>
              <a:off x="6042025" y="6043613"/>
              <a:ext cx="104775" cy="10477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2" y="46"/>
                </a:cxn>
                <a:cxn ang="0">
                  <a:pos x="6" y="52"/>
                </a:cxn>
                <a:cxn ang="0">
                  <a:pos x="10" y="58"/>
                </a:cxn>
                <a:cxn ang="0">
                  <a:pos x="14" y="62"/>
                </a:cxn>
                <a:cxn ang="0">
                  <a:pos x="20" y="64"/>
                </a:cxn>
                <a:cxn ang="0">
                  <a:pos x="26" y="66"/>
                </a:cxn>
                <a:cxn ang="0">
                  <a:pos x="34" y="66"/>
                </a:cxn>
                <a:cxn ang="0">
                  <a:pos x="34" y="66"/>
                </a:cxn>
                <a:cxn ang="0">
                  <a:pos x="40" y="66"/>
                </a:cxn>
                <a:cxn ang="0">
                  <a:pos x="46" y="64"/>
                </a:cxn>
                <a:cxn ang="0">
                  <a:pos x="52" y="62"/>
                </a:cxn>
                <a:cxn ang="0">
                  <a:pos x="56" y="58"/>
                </a:cxn>
                <a:cxn ang="0">
                  <a:pos x="60" y="52"/>
                </a:cxn>
                <a:cxn ang="0">
                  <a:pos x="64" y="46"/>
                </a:cxn>
                <a:cxn ang="0">
                  <a:pos x="66" y="40"/>
                </a:cxn>
                <a:cxn ang="0">
                  <a:pos x="66" y="34"/>
                </a:cxn>
                <a:cxn ang="0">
                  <a:pos x="66" y="34"/>
                </a:cxn>
                <a:cxn ang="0">
                  <a:pos x="66" y="26"/>
                </a:cxn>
                <a:cxn ang="0">
                  <a:pos x="64" y="20"/>
                </a:cxn>
                <a:cxn ang="0">
                  <a:pos x="60" y="14"/>
                </a:cxn>
                <a:cxn ang="0">
                  <a:pos x="56" y="10"/>
                </a:cxn>
                <a:cxn ang="0">
                  <a:pos x="52" y="6"/>
                </a:cxn>
                <a:cxn ang="0">
                  <a:pos x="46" y="2"/>
                </a:cxn>
                <a:cxn ang="0">
                  <a:pos x="40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4" y="6"/>
                </a:cxn>
                <a:cxn ang="0">
                  <a:pos x="10" y="10"/>
                </a:cxn>
                <a:cxn ang="0">
                  <a:pos x="6" y="14"/>
                </a:cxn>
                <a:cxn ang="0">
                  <a:pos x="2" y="20"/>
                </a:cxn>
                <a:cxn ang="0">
                  <a:pos x="0" y="26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66" h="66">
                  <a:moveTo>
                    <a:pt x="0" y="34"/>
                  </a:moveTo>
                  <a:lnTo>
                    <a:pt x="0" y="34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6" y="52"/>
                  </a:lnTo>
                  <a:lnTo>
                    <a:pt x="10" y="58"/>
                  </a:lnTo>
                  <a:lnTo>
                    <a:pt x="14" y="62"/>
                  </a:lnTo>
                  <a:lnTo>
                    <a:pt x="20" y="64"/>
                  </a:lnTo>
                  <a:lnTo>
                    <a:pt x="26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40" y="66"/>
                  </a:lnTo>
                  <a:lnTo>
                    <a:pt x="46" y="64"/>
                  </a:lnTo>
                  <a:lnTo>
                    <a:pt x="52" y="62"/>
                  </a:lnTo>
                  <a:lnTo>
                    <a:pt x="56" y="58"/>
                  </a:lnTo>
                  <a:lnTo>
                    <a:pt x="60" y="52"/>
                  </a:lnTo>
                  <a:lnTo>
                    <a:pt x="64" y="46"/>
                  </a:lnTo>
                  <a:lnTo>
                    <a:pt x="66" y="40"/>
                  </a:lnTo>
                  <a:lnTo>
                    <a:pt x="66" y="34"/>
                  </a:lnTo>
                  <a:lnTo>
                    <a:pt x="66" y="34"/>
                  </a:lnTo>
                  <a:lnTo>
                    <a:pt x="66" y="26"/>
                  </a:lnTo>
                  <a:lnTo>
                    <a:pt x="64" y="20"/>
                  </a:lnTo>
                  <a:lnTo>
                    <a:pt x="60" y="14"/>
                  </a:lnTo>
                  <a:lnTo>
                    <a:pt x="56" y="10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9DA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106"/>
            <p:cNvSpPr>
              <a:spLocks/>
            </p:cNvSpPr>
            <p:nvPr/>
          </p:nvSpPr>
          <p:spPr bwMode="auto">
            <a:xfrm>
              <a:off x="6448425" y="6043613"/>
              <a:ext cx="104775" cy="10477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2" y="46"/>
                </a:cxn>
                <a:cxn ang="0">
                  <a:pos x="6" y="52"/>
                </a:cxn>
                <a:cxn ang="0">
                  <a:pos x="10" y="58"/>
                </a:cxn>
                <a:cxn ang="0">
                  <a:pos x="14" y="62"/>
                </a:cxn>
                <a:cxn ang="0">
                  <a:pos x="20" y="64"/>
                </a:cxn>
                <a:cxn ang="0">
                  <a:pos x="26" y="66"/>
                </a:cxn>
                <a:cxn ang="0">
                  <a:pos x="34" y="66"/>
                </a:cxn>
                <a:cxn ang="0">
                  <a:pos x="34" y="66"/>
                </a:cxn>
                <a:cxn ang="0">
                  <a:pos x="40" y="66"/>
                </a:cxn>
                <a:cxn ang="0">
                  <a:pos x="46" y="64"/>
                </a:cxn>
                <a:cxn ang="0">
                  <a:pos x="52" y="62"/>
                </a:cxn>
                <a:cxn ang="0">
                  <a:pos x="56" y="58"/>
                </a:cxn>
                <a:cxn ang="0">
                  <a:pos x="60" y="52"/>
                </a:cxn>
                <a:cxn ang="0">
                  <a:pos x="64" y="46"/>
                </a:cxn>
                <a:cxn ang="0">
                  <a:pos x="66" y="40"/>
                </a:cxn>
                <a:cxn ang="0">
                  <a:pos x="66" y="34"/>
                </a:cxn>
                <a:cxn ang="0">
                  <a:pos x="66" y="34"/>
                </a:cxn>
                <a:cxn ang="0">
                  <a:pos x="66" y="26"/>
                </a:cxn>
                <a:cxn ang="0">
                  <a:pos x="64" y="20"/>
                </a:cxn>
                <a:cxn ang="0">
                  <a:pos x="60" y="14"/>
                </a:cxn>
                <a:cxn ang="0">
                  <a:pos x="56" y="10"/>
                </a:cxn>
                <a:cxn ang="0">
                  <a:pos x="52" y="6"/>
                </a:cxn>
                <a:cxn ang="0">
                  <a:pos x="46" y="2"/>
                </a:cxn>
                <a:cxn ang="0">
                  <a:pos x="40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4" y="6"/>
                </a:cxn>
                <a:cxn ang="0">
                  <a:pos x="10" y="10"/>
                </a:cxn>
                <a:cxn ang="0">
                  <a:pos x="6" y="14"/>
                </a:cxn>
                <a:cxn ang="0">
                  <a:pos x="2" y="20"/>
                </a:cxn>
                <a:cxn ang="0">
                  <a:pos x="0" y="26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66" h="66">
                  <a:moveTo>
                    <a:pt x="0" y="34"/>
                  </a:moveTo>
                  <a:lnTo>
                    <a:pt x="0" y="34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6" y="52"/>
                  </a:lnTo>
                  <a:lnTo>
                    <a:pt x="10" y="58"/>
                  </a:lnTo>
                  <a:lnTo>
                    <a:pt x="14" y="62"/>
                  </a:lnTo>
                  <a:lnTo>
                    <a:pt x="20" y="64"/>
                  </a:lnTo>
                  <a:lnTo>
                    <a:pt x="26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40" y="66"/>
                  </a:lnTo>
                  <a:lnTo>
                    <a:pt x="46" y="64"/>
                  </a:lnTo>
                  <a:lnTo>
                    <a:pt x="52" y="62"/>
                  </a:lnTo>
                  <a:lnTo>
                    <a:pt x="56" y="58"/>
                  </a:lnTo>
                  <a:lnTo>
                    <a:pt x="60" y="52"/>
                  </a:lnTo>
                  <a:lnTo>
                    <a:pt x="64" y="46"/>
                  </a:lnTo>
                  <a:lnTo>
                    <a:pt x="66" y="40"/>
                  </a:lnTo>
                  <a:lnTo>
                    <a:pt x="66" y="34"/>
                  </a:lnTo>
                  <a:lnTo>
                    <a:pt x="66" y="34"/>
                  </a:lnTo>
                  <a:lnTo>
                    <a:pt x="66" y="26"/>
                  </a:lnTo>
                  <a:lnTo>
                    <a:pt x="64" y="20"/>
                  </a:lnTo>
                  <a:lnTo>
                    <a:pt x="60" y="14"/>
                  </a:lnTo>
                  <a:lnTo>
                    <a:pt x="56" y="10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9DA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107"/>
            <p:cNvSpPr>
              <a:spLocks/>
            </p:cNvSpPr>
            <p:nvPr/>
          </p:nvSpPr>
          <p:spPr bwMode="auto">
            <a:xfrm>
              <a:off x="6137275" y="5919788"/>
              <a:ext cx="320675" cy="88900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02" y="0"/>
                </a:cxn>
                <a:cxn ang="0">
                  <a:pos x="186" y="14"/>
                </a:cxn>
                <a:cxn ang="0">
                  <a:pos x="166" y="28"/>
                </a:cxn>
                <a:cxn ang="0">
                  <a:pos x="142" y="40"/>
                </a:cxn>
                <a:cxn ang="0">
                  <a:pos x="128" y="46"/>
                </a:cxn>
                <a:cxn ang="0">
                  <a:pos x="112" y="50"/>
                </a:cxn>
                <a:cxn ang="0">
                  <a:pos x="96" y="54"/>
                </a:cxn>
                <a:cxn ang="0">
                  <a:pos x="78" y="56"/>
                </a:cxn>
                <a:cxn ang="0">
                  <a:pos x="60" y="56"/>
                </a:cxn>
                <a:cxn ang="0">
                  <a:pos x="42" y="52"/>
                </a:cxn>
                <a:cxn ang="0">
                  <a:pos x="22" y="48"/>
                </a:cxn>
                <a:cxn ang="0">
                  <a:pos x="0" y="40"/>
                </a:cxn>
                <a:cxn ang="0">
                  <a:pos x="0" y="30"/>
                </a:cxn>
                <a:cxn ang="0">
                  <a:pos x="202" y="0"/>
                </a:cxn>
              </a:cxnLst>
              <a:rect l="0" t="0" r="r" b="b"/>
              <a:pathLst>
                <a:path w="202" h="56">
                  <a:moveTo>
                    <a:pt x="202" y="0"/>
                  </a:moveTo>
                  <a:lnTo>
                    <a:pt x="202" y="0"/>
                  </a:lnTo>
                  <a:lnTo>
                    <a:pt x="186" y="14"/>
                  </a:lnTo>
                  <a:lnTo>
                    <a:pt x="166" y="28"/>
                  </a:lnTo>
                  <a:lnTo>
                    <a:pt x="142" y="40"/>
                  </a:lnTo>
                  <a:lnTo>
                    <a:pt x="128" y="46"/>
                  </a:lnTo>
                  <a:lnTo>
                    <a:pt x="112" y="50"/>
                  </a:lnTo>
                  <a:lnTo>
                    <a:pt x="96" y="54"/>
                  </a:lnTo>
                  <a:lnTo>
                    <a:pt x="78" y="56"/>
                  </a:lnTo>
                  <a:lnTo>
                    <a:pt x="60" y="56"/>
                  </a:lnTo>
                  <a:lnTo>
                    <a:pt x="42" y="52"/>
                  </a:lnTo>
                  <a:lnTo>
                    <a:pt x="22" y="48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EACA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108"/>
            <p:cNvSpPr>
              <a:spLocks/>
            </p:cNvSpPr>
            <p:nvPr/>
          </p:nvSpPr>
          <p:spPr bwMode="auto">
            <a:xfrm>
              <a:off x="6067425" y="5865813"/>
              <a:ext cx="69850" cy="2476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6"/>
                </a:cxn>
                <a:cxn ang="0">
                  <a:pos x="0" y="116"/>
                </a:cxn>
                <a:cxn ang="0">
                  <a:pos x="8" y="114"/>
                </a:cxn>
                <a:cxn ang="0">
                  <a:pos x="18" y="112"/>
                </a:cxn>
                <a:cxn ang="0">
                  <a:pos x="18" y="112"/>
                </a:cxn>
                <a:cxn ang="0">
                  <a:pos x="22" y="112"/>
                </a:cxn>
                <a:cxn ang="0">
                  <a:pos x="22" y="146"/>
                </a:cxn>
                <a:cxn ang="0">
                  <a:pos x="22" y="146"/>
                </a:cxn>
                <a:cxn ang="0">
                  <a:pos x="24" y="150"/>
                </a:cxn>
                <a:cxn ang="0">
                  <a:pos x="26" y="154"/>
                </a:cxn>
                <a:cxn ang="0">
                  <a:pos x="30" y="156"/>
                </a:cxn>
                <a:cxn ang="0">
                  <a:pos x="34" y="156"/>
                </a:cxn>
                <a:cxn ang="0">
                  <a:pos x="34" y="156"/>
                </a:cxn>
                <a:cxn ang="0">
                  <a:pos x="34" y="156"/>
                </a:cxn>
                <a:cxn ang="0">
                  <a:pos x="38" y="156"/>
                </a:cxn>
                <a:cxn ang="0">
                  <a:pos x="42" y="154"/>
                </a:cxn>
                <a:cxn ang="0">
                  <a:pos x="44" y="150"/>
                </a:cxn>
                <a:cxn ang="0">
                  <a:pos x="44" y="146"/>
                </a:cxn>
                <a:cxn ang="0">
                  <a:pos x="44" y="0"/>
                </a:cxn>
                <a:cxn ang="0">
                  <a:pos x="0" y="0"/>
                </a:cxn>
              </a:cxnLst>
              <a:rect l="0" t="0" r="r" b="b"/>
              <a:pathLst>
                <a:path w="44" h="156">
                  <a:moveTo>
                    <a:pt x="0" y="0"/>
                  </a:moveTo>
                  <a:lnTo>
                    <a:pt x="0" y="116"/>
                  </a:lnTo>
                  <a:lnTo>
                    <a:pt x="0" y="116"/>
                  </a:lnTo>
                  <a:lnTo>
                    <a:pt x="8" y="114"/>
                  </a:lnTo>
                  <a:lnTo>
                    <a:pt x="18" y="112"/>
                  </a:lnTo>
                  <a:lnTo>
                    <a:pt x="18" y="112"/>
                  </a:lnTo>
                  <a:lnTo>
                    <a:pt x="22" y="112"/>
                  </a:lnTo>
                  <a:lnTo>
                    <a:pt x="22" y="146"/>
                  </a:lnTo>
                  <a:lnTo>
                    <a:pt x="22" y="146"/>
                  </a:lnTo>
                  <a:lnTo>
                    <a:pt x="24" y="150"/>
                  </a:lnTo>
                  <a:lnTo>
                    <a:pt x="26" y="154"/>
                  </a:lnTo>
                  <a:lnTo>
                    <a:pt x="30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8" y="156"/>
                  </a:lnTo>
                  <a:lnTo>
                    <a:pt x="42" y="154"/>
                  </a:lnTo>
                  <a:lnTo>
                    <a:pt x="44" y="150"/>
                  </a:lnTo>
                  <a:lnTo>
                    <a:pt x="44" y="146"/>
                  </a:lnTo>
                  <a:lnTo>
                    <a:pt x="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302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109"/>
            <p:cNvSpPr>
              <a:spLocks/>
            </p:cNvSpPr>
            <p:nvPr/>
          </p:nvSpPr>
          <p:spPr bwMode="auto">
            <a:xfrm>
              <a:off x="6457950" y="5865813"/>
              <a:ext cx="69850" cy="247650"/>
            </a:xfrm>
            <a:custGeom>
              <a:avLst/>
              <a:gdLst/>
              <a:ahLst/>
              <a:cxnLst>
                <a:cxn ang="0">
                  <a:pos x="22" y="112"/>
                </a:cxn>
                <a:cxn ang="0">
                  <a:pos x="22" y="112"/>
                </a:cxn>
                <a:cxn ang="0">
                  <a:pos x="28" y="112"/>
                </a:cxn>
                <a:cxn ang="0">
                  <a:pos x="28" y="112"/>
                </a:cxn>
                <a:cxn ang="0">
                  <a:pos x="36" y="114"/>
                </a:cxn>
                <a:cxn ang="0">
                  <a:pos x="44" y="116"/>
                </a:cxn>
                <a:cxn ang="0">
                  <a:pos x="44" y="0"/>
                </a:cxn>
                <a:cxn ang="0">
                  <a:pos x="0" y="0"/>
                </a:cxn>
                <a:cxn ang="0">
                  <a:pos x="0" y="146"/>
                </a:cxn>
                <a:cxn ang="0">
                  <a:pos x="0" y="146"/>
                </a:cxn>
                <a:cxn ang="0">
                  <a:pos x="0" y="150"/>
                </a:cxn>
                <a:cxn ang="0">
                  <a:pos x="2" y="154"/>
                </a:cxn>
                <a:cxn ang="0">
                  <a:pos x="6" y="156"/>
                </a:cxn>
                <a:cxn ang="0">
                  <a:pos x="10" y="156"/>
                </a:cxn>
                <a:cxn ang="0">
                  <a:pos x="10" y="156"/>
                </a:cxn>
                <a:cxn ang="0">
                  <a:pos x="10" y="156"/>
                </a:cxn>
                <a:cxn ang="0">
                  <a:pos x="14" y="156"/>
                </a:cxn>
                <a:cxn ang="0">
                  <a:pos x="18" y="154"/>
                </a:cxn>
                <a:cxn ang="0">
                  <a:pos x="20" y="150"/>
                </a:cxn>
                <a:cxn ang="0">
                  <a:pos x="22" y="146"/>
                </a:cxn>
                <a:cxn ang="0">
                  <a:pos x="22" y="112"/>
                </a:cxn>
              </a:cxnLst>
              <a:rect l="0" t="0" r="r" b="b"/>
              <a:pathLst>
                <a:path w="44" h="156">
                  <a:moveTo>
                    <a:pt x="22" y="112"/>
                  </a:moveTo>
                  <a:lnTo>
                    <a:pt x="22" y="112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36" y="114"/>
                  </a:lnTo>
                  <a:lnTo>
                    <a:pt x="44" y="116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50"/>
                  </a:lnTo>
                  <a:lnTo>
                    <a:pt x="2" y="154"/>
                  </a:lnTo>
                  <a:lnTo>
                    <a:pt x="6" y="156"/>
                  </a:lnTo>
                  <a:lnTo>
                    <a:pt x="10" y="156"/>
                  </a:lnTo>
                  <a:lnTo>
                    <a:pt x="10" y="156"/>
                  </a:lnTo>
                  <a:lnTo>
                    <a:pt x="10" y="156"/>
                  </a:lnTo>
                  <a:lnTo>
                    <a:pt x="14" y="156"/>
                  </a:lnTo>
                  <a:lnTo>
                    <a:pt x="18" y="154"/>
                  </a:lnTo>
                  <a:lnTo>
                    <a:pt x="20" y="150"/>
                  </a:lnTo>
                  <a:lnTo>
                    <a:pt x="22" y="146"/>
                  </a:lnTo>
                  <a:lnTo>
                    <a:pt x="22" y="112"/>
                  </a:lnTo>
                  <a:close/>
                </a:path>
              </a:pathLst>
            </a:custGeom>
            <a:solidFill>
              <a:srgbClr val="44302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110"/>
            <p:cNvSpPr>
              <a:spLocks/>
            </p:cNvSpPr>
            <p:nvPr/>
          </p:nvSpPr>
          <p:spPr bwMode="auto">
            <a:xfrm>
              <a:off x="6299200" y="5754688"/>
              <a:ext cx="174625" cy="177800"/>
            </a:xfrm>
            <a:custGeom>
              <a:avLst/>
              <a:gdLst/>
              <a:ahLst/>
              <a:cxnLst>
                <a:cxn ang="0">
                  <a:pos x="110" y="56"/>
                </a:cxn>
                <a:cxn ang="0">
                  <a:pos x="110" y="56"/>
                </a:cxn>
                <a:cxn ang="0">
                  <a:pos x="110" y="66"/>
                </a:cxn>
                <a:cxn ang="0">
                  <a:pos x="106" y="78"/>
                </a:cxn>
                <a:cxn ang="0">
                  <a:pos x="102" y="86"/>
                </a:cxn>
                <a:cxn ang="0">
                  <a:pos x="94" y="94"/>
                </a:cxn>
                <a:cxn ang="0">
                  <a:pos x="86" y="102"/>
                </a:cxn>
                <a:cxn ang="0">
                  <a:pos x="76" y="106"/>
                </a:cxn>
                <a:cxn ang="0">
                  <a:pos x="66" y="110"/>
                </a:cxn>
                <a:cxn ang="0">
                  <a:pos x="56" y="112"/>
                </a:cxn>
                <a:cxn ang="0">
                  <a:pos x="56" y="112"/>
                </a:cxn>
                <a:cxn ang="0">
                  <a:pos x="44" y="110"/>
                </a:cxn>
                <a:cxn ang="0">
                  <a:pos x="34" y="106"/>
                </a:cxn>
                <a:cxn ang="0">
                  <a:pos x="24" y="102"/>
                </a:cxn>
                <a:cxn ang="0">
                  <a:pos x="16" y="94"/>
                </a:cxn>
                <a:cxn ang="0">
                  <a:pos x="10" y="86"/>
                </a:cxn>
                <a:cxn ang="0">
                  <a:pos x="4" y="78"/>
                </a:cxn>
                <a:cxn ang="0">
                  <a:pos x="0" y="6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44"/>
                </a:cxn>
                <a:cxn ang="0">
                  <a:pos x="4" y="34"/>
                </a:cxn>
                <a:cxn ang="0">
                  <a:pos x="10" y="24"/>
                </a:cxn>
                <a:cxn ang="0">
                  <a:pos x="16" y="16"/>
                </a:cxn>
                <a:cxn ang="0">
                  <a:pos x="24" y="10"/>
                </a:cxn>
                <a:cxn ang="0">
                  <a:pos x="34" y="4"/>
                </a:cxn>
                <a:cxn ang="0">
                  <a:pos x="44" y="0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66" y="0"/>
                </a:cxn>
                <a:cxn ang="0">
                  <a:pos x="76" y="4"/>
                </a:cxn>
                <a:cxn ang="0">
                  <a:pos x="86" y="10"/>
                </a:cxn>
                <a:cxn ang="0">
                  <a:pos x="94" y="16"/>
                </a:cxn>
                <a:cxn ang="0">
                  <a:pos x="102" y="24"/>
                </a:cxn>
                <a:cxn ang="0">
                  <a:pos x="106" y="34"/>
                </a:cxn>
                <a:cxn ang="0">
                  <a:pos x="110" y="44"/>
                </a:cxn>
                <a:cxn ang="0">
                  <a:pos x="110" y="56"/>
                </a:cxn>
                <a:cxn ang="0">
                  <a:pos x="110" y="56"/>
                </a:cxn>
              </a:cxnLst>
              <a:rect l="0" t="0" r="r" b="b"/>
              <a:pathLst>
                <a:path w="110" h="112">
                  <a:moveTo>
                    <a:pt x="110" y="56"/>
                  </a:moveTo>
                  <a:lnTo>
                    <a:pt x="110" y="56"/>
                  </a:lnTo>
                  <a:lnTo>
                    <a:pt x="110" y="66"/>
                  </a:lnTo>
                  <a:lnTo>
                    <a:pt x="106" y="78"/>
                  </a:lnTo>
                  <a:lnTo>
                    <a:pt x="102" y="86"/>
                  </a:lnTo>
                  <a:lnTo>
                    <a:pt x="94" y="94"/>
                  </a:lnTo>
                  <a:lnTo>
                    <a:pt x="86" y="102"/>
                  </a:lnTo>
                  <a:lnTo>
                    <a:pt x="76" y="106"/>
                  </a:lnTo>
                  <a:lnTo>
                    <a:pt x="66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44" y="110"/>
                  </a:lnTo>
                  <a:lnTo>
                    <a:pt x="34" y="106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0" y="86"/>
                  </a:lnTo>
                  <a:lnTo>
                    <a:pt x="4" y="78"/>
                  </a:lnTo>
                  <a:lnTo>
                    <a:pt x="0" y="6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44"/>
                  </a:lnTo>
                  <a:lnTo>
                    <a:pt x="4" y="34"/>
                  </a:lnTo>
                  <a:lnTo>
                    <a:pt x="10" y="24"/>
                  </a:lnTo>
                  <a:lnTo>
                    <a:pt x="16" y="16"/>
                  </a:lnTo>
                  <a:lnTo>
                    <a:pt x="24" y="10"/>
                  </a:lnTo>
                  <a:lnTo>
                    <a:pt x="34" y="4"/>
                  </a:lnTo>
                  <a:lnTo>
                    <a:pt x="4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6" y="0"/>
                  </a:lnTo>
                  <a:lnTo>
                    <a:pt x="76" y="4"/>
                  </a:lnTo>
                  <a:lnTo>
                    <a:pt x="86" y="10"/>
                  </a:lnTo>
                  <a:lnTo>
                    <a:pt x="94" y="16"/>
                  </a:lnTo>
                  <a:lnTo>
                    <a:pt x="102" y="24"/>
                  </a:lnTo>
                  <a:lnTo>
                    <a:pt x="106" y="34"/>
                  </a:lnTo>
                  <a:lnTo>
                    <a:pt x="110" y="44"/>
                  </a:lnTo>
                  <a:lnTo>
                    <a:pt x="110" y="56"/>
                  </a:lnTo>
                  <a:lnTo>
                    <a:pt x="110" y="56"/>
                  </a:lnTo>
                  <a:close/>
                </a:path>
              </a:pathLst>
            </a:custGeom>
            <a:solidFill>
              <a:srgbClr val="44302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111"/>
            <p:cNvSpPr>
              <a:spLocks/>
            </p:cNvSpPr>
            <p:nvPr/>
          </p:nvSpPr>
          <p:spPr bwMode="auto">
            <a:xfrm>
              <a:off x="6432550" y="5818188"/>
              <a:ext cx="95250" cy="95250"/>
            </a:xfrm>
            <a:custGeom>
              <a:avLst/>
              <a:gdLst/>
              <a:ahLst/>
              <a:cxnLst>
                <a:cxn ang="0">
                  <a:pos x="60" y="30"/>
                </a:cxn>
                <a:cxn ang="0">
                  <a:pos x="60" y="30"/>
                </a:cxn>
                <a:cxn ang="0">
                  <a:pos x="60" y="36"/>
                </a:cxn>
                <a:cxn ang="0">
                  <a:pos x="58" y="42"/>
                </a:cxn>
                <a:cxn ang="0">
                  <a:pos x="50" y="52"/>
                </a:cxn>
                <a:cxn ang="0">
                  <a:pos x="42" y="58"/>
                </a:cxn>
                <a:cxn ang="0">
                  <a:pos x="36" y="60"/>
                </a:cxn>
                <a:cxn ang="0">
                  <a:pos x="30" y="60"/>
                </a:cxn>
                <a:cxn ang="0">
                  <a:pos x="30" y="60"/>
                </a:cxn>
                <a:cxn ang="0">
                  <a:pos x="24" y="60"/>
                </a:cxn>
                <a:cxn ang="0">
                  <a:pos x="18" y="58"/>
                </a:cxn>
                <a:cxn ang="0">
                  <a:pos x="8" y="52"/>
                </a:cxn>
                <a:cxn ang="0">
                  <a:pos x="2" y="42"/>
                </a:cxn>
                <a:cxn ang="0">
                  <a:pos x="0" y="3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8" y="8"/>
                </a:cxn>
                <a:cxn ang="0">
                  <a:pos x="18" y="2"/>
                </a:cxn>
                <a:cxn ang="0">
                  <a:pos x="24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50" y="8"/>
                </a:cxn>
                <a:cxn ang="0">
                  <a:pos x="58" y="18"/>
                </a:cxn>
                <a:cxn ang="0">
                  <a:pos x="60" y="24"/>
                </a:cxn>
                <a:cxn ang="0">
                  <a:pos x="60" y="30"/>
                </a:cxn>
                <a:cxn ang="0">
                  <a:pos x="60" y="30"/>
                </a:cxn>
              </a:cxnLst>
              <a:rect l="0" t="0" r="r" b="b"/>
              <a:pathLst>
                <a:path w="60" h="60">
                  <a:moveTo>
                    <a:pt x="60" y="30"/>
                  </a:moveTo>
                  <a:lnTo>
                    <a:pt x="60" y="30"/>
                  </a:lnTo>
                  <a:lnTo>
                    <a:pt x="60" y="36"/>
                  </a:lnTo>
                  <a:lnTo>
                    <a:pt x="58" y="42"/>
                  </a:lnTo>
                  <a:lnTo>
                    <a:pt x="50" y="52"/>
                  </a:lnTo>
                  <a:lnTo>
                    <a:pt x="42" y="58"/>
                  </a:lnTo>
                  <a:lnTo>
                    <a:pt x="36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8" y="58"/>
                  </a:lnTo>
                  <a:lnTo>
                    <a:pt x="8" y="52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8" y="8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2"/>
                  </a:lnTo>
                  <a:lnTo>
                    <a:pt x="50" y="8"/>
                  </a:lnTo>
                  <a:lnTo>
                    <a:pt x="58" y="18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60" y="30"/>
                  </a:lnTo>
                  <a:close/>
                </a:path>
              </a:pathLst>
            </a:custGeom>
            <a:solidFill>
              <a:srgbClr val="44302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12"/>
            <p:cNvSpPr>
              <a:spLocks/>
            </p:cNvSpPr>
            <p:nvPr/>
          </p:nvSpPr>
          <p:spPr bwMode="auto">
            <a:xfrm>
              <a:off x="6067425" y="5910263"/>
              <a:ext cx="69850" cy="73025"/>
            </a:xfrm>
            <a:custGeom>
              <a:avLst/>
              <a:gdLst/>
              <a:ahLst/>
              <a:cxnLst>
                <a:cxn ang="0">
                  <a:pos x="44" y="46"/>
                </a:cxn>
                <a:cxn ang="0">
                  <a:pos x="44" y="36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12" y="24"/>
                </a:cxn>
                <a:cxn ang="0">
                  <a:pos x="26" y="34"/>
                </a:cxn>
                <a:cxn ang="0">
                  <a:pos x="44" y="46"/>
                </a:cxn>
                <a:cxn ang="0">
                  <a:pos x="44" y="46"/>
                </a:cxn>
              </a:cxnLst>
              <a:rect l="0" t="0" r="r" b="b"/>
              <a:pathLst>
                <a:path w="44" h="46">
                  <a:moveTo>
                    <a:pt x="44" y="46"/>
                  </a:moveTo>
                  <a:lnTo>
                    <a:pt x="44" y="36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2" y="24"/>
                  </a:lnTo>
                  <a:lnTo>
                    <a:pt x="26" y="34"/>
                  </a:lnTo>
                  <a:lnTo>
                    <a:pt x="44" y="46"/>
                  </a:lnTo>
                  <a:lnTo>
                    <a:pt x="44" y="46"/>
                  </a:lnTo>
                  <a:close/>
                </a:path>
              </a:pathLst>
            </a:custGeom>
            <a:solidFill>
              <a:srgbClr val="3826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113"/>
            <p:cNvSpPr>
              <a:spLocks/>
            </p:cNvSpPr>
            <p:nvPr/>
          </p:nvSpPr>
          <p:spPr bwMode="auto">
            <a:xfrm>
              <a:off x="6038850" y="5748338"/>
              <a:ext cx="434975" cy="244475"/>
            </a:xfrm>
            <a:custGeom>
              <a:avLst/>
              <a:gdLst/>
              <a:ahLst/>
              <a:cxnLst>
                <a:cxn ang="0">
                  <a:pos x="182" y="18"/>
                </a:cxn>
                <a:cxn ang="0">
                  <a:pos x="182" y="18"/>
                </a:cxn>
                <a:cxn ang="0">
                  <a:pos x="176" y="22"/>
                </a:cxn>
                <a:cxn ang="0">
                  <a:pos x="164" y="32"/>
                </a:cxn>
                <a:cxn ang="0">
                  <a:pos x="146" y="42"/>
                </a:cxn>
                <a:cxn ang="0">
                  <a:pos x="136" y="46"/>
                </a:cxn>
                <a:cxn ang="0">
                  <a:pos x="124" y="48"/>
                </a:cxn>
                <a:cxn ang="0">
                  <a:pos x="124" y="48"/>
                </a:cxn>
                <a:cxn ang="0">
                  <a:pos x="114" y="50"/>
                </a:cxn>
                <a:cxn ang="0">
                  <a:pos x="102" y="50"/>
                </a:cxn>
                <a:cxn ang="0">
                  <a:pos x="92" y="48"/>
                </a:cxn>
                <a:cxn ang="0">
                  <a:pos x="80" y="44"/>
                </a:cxn>
                <a:cxn ang="0">
                  <a:pos x="70" y="36"/>
                </a:cxn>
                <a:cxn ang="0">
                  <a:pos x="60" y="28"/>
                </a:cxn>
                <a:cxn ang="0">
                  <a:pos x="50" y="16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0" y="6"/>
                </a:cxn>
                <a:cxn ang="0">
                  <a:pos x="20" y="16"/>
                </a:cxn>
                <a:cxn ang="0">
                  <a:pos x="10" y="26"/>
                </a:cxn>
                <a:cxn ang="0">
                  <a:pos x="6" y="34"/>
                </a:cxn>
                <a:cxn ang="0">
                  <a:pos x="2" y="40"/>
                </a:cxn>
                <a:cxn ang="0">
                  <a:pos x="0" y="50"/>
                </a:cxn>
                <a:cxn ang="0">
                  <a:pos x="0" y="58"/>
                </a:cxn>
                <a:cxn ang="0">
                  <a:pos x="2" y="68"/>
                </a:cxn>
                <a:cxn ang="0">
                  <a:pos x="4" y="80"/>
                </a:cxn>
                <a:cxn ang="0">
                  <a:pos x="10" y="92"/>
                </a:cxn>
                <a:cxn ang="0">
                  <a:pos x="20" y="104"/>
                </a:cxn>
                <a:cxn ang="0">
                  <a:pos x="20" y="104"/>
                </a:cxn>
                <a:cxn ang="0">
                  <a:pos x="24" y="108"/>
                </a:cxn>
                <a:cxn ang="0">
                  <a:pos x="36" y="120"/>
                </a:cxn>
                <a:cxn ang="0">
                  <a:pos x="56" y="134"/>
                </a:cxn>
                <a:cxn ang="0">
                  <a:pos x="68" y="140"/>
                </a:cxn>
                <a:cxn ang="0">
                  <a:pos x="84" y="146"/>
                </a:cxn>
                <a:cxn ang="0">
                  <a:pos x="100" y="150"/>
                </a:cxn>
                <a:cxn ang="0">
                  <a:pos x="118" y="154"/>
                </a:cxn>
                <a:cxn ang="0">
                  <a:pos x="138" y="154"/>
                </a:cxn>
                <a:cxn ang="0">
                  <a:pos x="160" y="152"/>
                </a:cxn>
                <a:cxn ang="0">
                  <a:pos x="182" y="148"/>
                </a:cxn>
                <a:cxn ang="0">
                  <a:pos x="208" y="140"/>
                </a:cxn>
                <a:cxn ang="0">
                  <a:pos x="234" y="126"/>
                </a:cxn>
                <a:cxn ang="0">
                  <a:pos x="264" y="108"/>
                </a:cxn>
                <a:cxn ang="0">
                  <a:pos x="274" y="96"/>
                </a:cxn>
                <a:cxn ang="0">
                  <a:pos x="182" y="18"/>
                </a:cxn>
              </a:cxnLst>
              <a:rect l="0" t="0" r="r" b="b"/>
              <a:pathLst>
                <a:path w="274" h="154">
                  <a:moveTo>
                    <a:pt x="182" y="18"/>
                  </a:moveTo>
                  <a:lnTo>
                    <a:pt x="182" y="18"/>
                  </a:lnTo>
                  <a:lnTo>
                    <a:pt x="176" y="22"/>
                  </a:lnTo>
                  <a:lnTo>
                    <a:pt x="164" y="32"/>
                  </a:lnTo>
                  <a:lnTo>
                    <a:pt x="146" y="42"/>
                  </a:lnTo>
                  <a:lnTo>
                    <a:pt x="136" y="46"/>
                  </a:lnTo>
                  <a:lnTo>
                    <a:pt x="124" y="48"/>
                  </a:lnTo>
                  <a:lnTo>
                    <a:pt x="124" y="48"/>
                  </a:lnTo>
                  <a:lnTo>
                    <a:pt x="114" y="50"/>
                  </a:lnTo>
                  <a:lnTo>
                    <a:pt x="102" y="50"/>
                  </a:lnTo>
                  <a:lnTo>
                    <a:pt x="92" y="48"/>
                  </a:lnTo>
                  <a:lnTo>
                    <a:pt x="80" y="44"/>
                  </a:lnTo>
                  <a:lnTo>
                    <a:pt x="70" y="36"/>
                  </a:lnTo>
                  <a:lnTo>
                    <a:pt x="60" y="28"/>
                  </a:lnTo>
                  <a:lnTo>
                    <a:pt x="50" y="16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0" y="6"/>
                  </a:lnTo>
                  <a:lnTo>
                    <a:pt x="20" y="16"/>
                  </a:lnTo>
                  <a:lnTo>
                    <a:pt x="10" y="26"/>
                  </a:lnTo>
                  <a:lnTo>
                    <a:pt x="6" y="34"/>
                  </a:lnTo>
                  <a:lnTo>
                    <a:pt x="2" y="4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2" y="68"/>
                  </a:lnTo>
                  <a:lnTo>
                    <a:pt x="4" y="80"/>
                  </a:lnTo>
                  <a:lnTo>
                    <a:pt x="10" y="92"/>
                  </a:lnTo>
                  <a:lnTo>
                    <a:pt x="20" y="104"/>
                  </a:lnTo>
                  <a:lnTo>
                    <a:pt x="20" y="104"/>
                  </a:lnTo>
                  <a:lnTo>
                    <a:pt x="24" y="108"/>
                  </a:lnTo>
                  <a:lnTo>
                    <a:pt x="36" y="120"/>
                  </a:lnTo>
                  <a:lnTo>
                    <a:pt x="56" y="134"/>
                  </a:lnTo>
                  <a:lnTo>
                    <a:pt x="68" y="140"/>
                  </a:lnTo>
                  <a:lnTo>
                    <a:pt x="84" y="146"/>
                  </a:lnTo>
                  <a:lnTo>
                    <a:pt x="100" y="150"/>
                  </a:lnTo>
                  <a:lnTo>
                    <a:pt x="118" y="154"/>
                  </a:lnTo>
                  <a:lnTo>
                    <a:pt x="138" y="154"/>
                  </a:lnTo>
                  <a:lnTo>
                    <a:pt x="160" y="152"/>
                  </a:lnTo>
                  <a:lnTo>
                    <a:pt x="182" y="148"/>
                  </a:lnTo>
                  <a:lnTo>
                    <a:pt x="208" y="140"/>
                  </a:lnTo>
                  <a:lnTo>
                    <a:pt x="234" y="126"/>
                  </a:lnTo>
                  <a:lnTo>
                    <a:pt x="264" y="108"/>
                  </a:lnTo>
                  <a:lnTo>
                    <a:pt x="274" y="96"/>
                  </a:lnTo>
                  <a:lnTo>
                    <a:pt x="182" y="18"/>
                  </a:lnTo>
                  <a:close/>
                </a:path>
              </a:pathLst>
            </a:custGeom>
            <a:solidFill>
              <a:srgbClr val="44302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114"/>
            <p:cNvSpPr>
              <a:spLocks/>
            </p:cNvSpPr>
            <p:nvPr/>
          </p:nvSpPr>
          <p:spPr bwMode="auto">
            <a:xfrm>
              <a:off x="6356350" y="6040438"/>
              <a:ext cx="50800" cy="50800"/>
            </a:xfrm>
            <a:custGeom>
              <a:avLst/>
              <a:gdLst/>
              <a:ahLst/>
              <a:cxnLst>
                <a:cxn ang="0">
                  <a:pos x="32" y="16"/>
                </a:cxn>
                <a:cxn ang="0">
                  <a:pos x="32" y="16"/>
                </a:cxn>
                <a:cxn ang="0">
                  <a:pos x="32" y="22"/>
                </a:cxn>
                <a:cxn ang="0">
                  <a:pos x="28" y="28"/>
                </a:cxn>
                <a:cxn ang="0">
                  <a:pos x="22" y="30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0" y="30"/>
                </a:cxn>
                <a:cxn ang="0">
                  <a:pos x="6" y="28"/>
                </a:cxn>
                <a:cxn ang="0">
                  <a:pos x="2" y="2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10"/>
                </a:cxn>
                <a:cxn ang="0">
                  <a:pos x="6" y="6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2" y="2"/>
                </a:cxn>
                <a:cxn ang="0">
                  <a:pos x="28" y="6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2" y="16"/>
                </a:cxn>
              </a:cxnLst>
              <a:rect l="0" t="0" r="r" b="b"/>
              <a:pathLst>
                <a:path w="32" h="32">
                  <a:moveTo>
                    <a:pt x="32" y="16"/>
                  </a:moveTo>
                  <a:lnTo>
                    <a:pt x="32" y="16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2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0"/>
                  </a:lnTo>
                  <a:lnTo>
                    <a:pt x="6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8" y="6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544C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115"/>
            <p:cNvSpPr>
              <a:spLocks/>
            </p:cNvSpPr>
            <p:nvPr/>
          </p:nvSpPr>
          <p:spPr bwMode="auto">
            <a:xfrm>
              <a:off x="6381750" y="6046788"/>
              <a:ext cx="19050" cy="22225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10" y="2"/>
                </a:cxn>
                <a:cxn ang="0">
                  <a:pos x="12" y="8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2" h="14">
                  <a:moveTo>
                    <a:pt x="10" y="2"/>
                  </a:moveTo>
                  <a:lnTo>
                    <a:pt x="10" y="2"/>
                  </a:lnTo>
                  <a:lnTo>
                    <a:pt x="12" y="8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EFE9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116"/>
            <p:cNvSpPr>
              <a:spLocks/>
            </p:cNvSpPr>
            <p:nvPr/>
          </p:nvSpPr>
          <p:spPr bwMode="auto">
            <a:xfrm>
              <a:off x="6188075" y="6040438"/>
              <a:ext cx="50800" cy="50800"/>
            </a:xfrm>
            <a:custGeom>
              <a:avLst/>
              <a:gdLst/>
              <a:ahLst/>
              <a:cxnLst>
                <a:cxn ang="0">
                  <a:pos x="32" y="16"/>
                </a:cxn>
                <a:cxn ang="0">
                  <a:pos x="32" y="16"/>
                </a:cxn>
                <a:cxn ang="0">
                  <a:pos x="30" y="22"/>
                </a:cxn>
                <a:cxn ang="0">
                  <a:pos x="28" y="28"/>
                </a:cxn>
                <a:cxn ang="0">
                  <a:pos x="22" y="30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0" y="30"/>
                </a:cxn>
                <a:cxn ang="0">
                  <a:pos x="4" y="28"/>
                </a:cxn>
                <a:cxn ang="0">
                  <a:pos x="2" y="2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2" y="2"/>
                </a:cxn>
                <a:cxn ang="0">
                  <a:pos x="28" y="6"/>
                </a:cxn>
                <a:cxn ang="0">
                  <a:pos x="30" y="10"/>
                </a:cxn>
                <a:cxn ang="0">
                  <a:pos x="32" y="16"/>
                </a:cxn>
                <a:cxn ang="0">
                  <a:pos x="32" y="16"/>
                </a:cxn>
              </a:cxnLst>
              <a:rect l="0" t="0" r="r" b="b"/>
              <a:pathLst>
                <a:path w="32" h="32">
                  <a:moveTo>
                    <a:pt x="32" y="16"/>
                  </a:moveTo>
                  <a:lnTo>
                    <a:pt x="32" y="16"/>
                  </a:lnTo>
                  <a:lnTo>
                    <a:pt x="30" y="22"/>
                  </a:lnTo>
                  <a:lnTo>
                    <a:pt x="28" y="28"/>
                  </a:lnTo>
                  <a:lnTo>
                    <a:pt x="22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544C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117"/>
            <p:cNvSpPr>
              <a:spLocks/>
            </p:cNvSpPr>
            <p:nvPr/>
          </p:nvSpPr>
          <p:spPr bwMode="auto">
            <a:xfrm>
              <a:off x="6210300" y="6046788"/>
              <a:ext cx="22225" cy="22225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14" y="8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8" y="14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14" h="14">
                  <a:moveTo>
                    <a:pt x="12" y="2"/>
                  </a:moveTo>
                  <a:lnTo>
                    <a:pt x="12" y="2"/>
                  </a:lnTo>
                  <a:lnTo>
                    <a:pt x="14" y="8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2" y="2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EFE9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5" name="그룹 124"/>
          <p:cNvGrpSpPr/>
          <p:nvPr userDrawn="1"/>
        </p:nvGrpSpPr>
        <p:grpSpPr>
          <a:xfrm>
            <a:off x="8588375" y="5202238"/>
            <a:ext cx="1406525" cy="1381125"/>
            <a:chOff x="8029575" y="5875338"/>
            <a:chExt cx="1406525" cy="1381125"/>
          </a:xfrm>
        </p:grpSpPr>
        <p:sp>
          <p:nvSpPr>
            <p:cNvPr id="126" name="Freeform 118"/>
            <p:cNvSpPr>
              <a:spLocks/>
            </p:cNvSpPr>
            <p:nvPr/>
          </p:nvSpPr>
          <p:spPr bwMode="auto">
            <a:xfrm>
              <a:off x="8029575" y="6034088"/>
              <a:ext cx="1406525" cy="1222375"/>
            </a:xfrm>
            <a:custGeom>
              <a:avLst/>
              <a:gdLst/>
              <a:ahLst/>
              <a:cxnLst>
                <a:cxn ang="0">
                  <a:pos x="876" y="348"/>
                </a:cxn>
                <a:cxn ang="0">
                  <a:pos x="884" y="386"/>
                </a:cxn>
                <a:cxn ang="0">
                  <a:pos x="886" y="442"/>
                </a:cxn>
                <a:cxn ang="0">
                  <a:pos x="882" y="538"/>
                </a:cxn>
                <a:cxn ang="0">
                  <a:pos x="878" y="552"/>
                </a:cxn>
                <a:cxn ang="0">
                  <a:pos x="868" y="580"/>
                </a:cxn>
                <a:cxn ang="0">
                  <a:pos x="854" y="608"/>
                </a:cxn>
                <a:cxn ang="0">
                  <a:pos x="832" y="634"/>
                </a:cxn>
                <a:cxn ang="0">
                  <a:pos x="792" y="668"/>
                </a:cxn>
                <a:cxn ang="0">
                  <a:pos x="724" y="706"/>
                </a:cxn>
                <a:cxn ang="0">
                  <a:pos x="558" y="754"/>
                </a:cxn>
                <a:cxn ang="0">
                  <a:pos x="530" y="762"/>
                </a:cxn>
                <a:cxn ang="0">
                  <a:pos x="470" y="768"/>
                </a:cxn>
                <a:cxn ang="0">
                  <a:pos x="412" y="768"/>
                </a:cxn>
                <a:cxn ang="0">
                  <a:pos x="358" y="760"/>
                </a:cxn>
                <a:cxn ang="0">
                  <a:pos x="306" y="744"/>
                </a:cxn>
                <a:cxn ang="0">
                  <a:pos x="260" y="722"/>
                </a:cxn>
                <a:cxn ang="0">
                  <a:pos x="220" y="694"/>
                </a:cxn>
                <a:cxn ang="0">
                  <a:pos x="190" y="660"/>
                </a:cxn>
                <a:cxn ang="0">
                  <a:pos x="30" y="350"/>
                </a:cxn>
                <a:cxn ang="0">
                  <a:pos x="20" y="330"/>
                </a:cxn>
                <a:cxn ang="0">
                  <a:pos x="6" y="282"/>
                </a:cxn>
                <a:cxn ang="0">
                  <a:pos x="0" y="230"/>
                </a:cxn>
                <a:cxn ang="0">
                  <a:pos x="4" y="178"/>
                </a:cxn>
                <a:cxn ang="0">
                  <a:pos x="16" y="126"/>
                </a:cxn>
                <a:cxn ang="0">
                  <a:pos x="38" y="78"/>
                </a:cxn>
                <a:cxn ang="0">
                  <a:pos x="72" y="40"/>
                </a:cxn>
                <a:cxn ang="0">
                  <a:pos x="118" y="10"/>
                </a:cxn>
                <a:cxn ang="0">
                  <a:pos x="336" y="42"/>
                </a:cxn>
                <a:cxn ang="0">
                  <a:pos x="366" y="36"/>
                </a:cxn>
                <a:cxn ang="0">
                  <a:pos x="424" y="28"/>
                </a:cxn>
                <a:cxn ang="0">
                  <a:pos x="482" y="28"/>
                </a:cxn>
                <a:cxn ang="0">
                  <a:pos x="538" y="36"/>
                </a:cxn>
                <a:cxn ang="0">
                  <a:pos x="590" y="52"/>
                </a:cxn>
                <a:cxn ang="0">
                  <a:pos x="636" y="74"/>
                </a:cxn>
                <a:cxn ang="0">
                  <a:pos x="674" y="104"/>
                </a:cxn>
                <a:cxn ang="0">
                  <a:pos x="706" y="138"/>
                </a:cxn>
                <a:cxn ang="0">
                  <a:pos x="876" y="348"/>
                </a:cxn>
              </a:cxnLst>
              <a:rect l="0" t="0" r="r" b="b"/>
              <a:pathLst>
                <a:path w="886" h="770">
                  <a:moveTo>
                    <a:pt x="876" y="348"/>
                  </a:moveTo>
                  <a:lnTo>
                    <a:pt x="876" y="348"/>
                  </a:lnTo>
                  <a:lnTo>
                    <a:pt x="880" y="364"/>
                  </a:lnTo>
                  <a:lnTo>
                    <a:pt x="884" y="386"/>
                  </a:lnTo>
                  <a:lnTo>
                    <a:pt x="886" y="412"/>
                  </a:lnTo>
                  <a:lnTo>
                    <a:pt x="886" y="442"/>
                  </a:lnTo>
                  <a:lnTo>
                    <a:pt x="884" y="500"/>
                  </a:lnTo>
                  <a:lnTo>
                    <a:pt x="882" y="538"/>
                  </a:lnTo>
                  <a:lnTo>
                    <a:pt x="882" y="538"/>
                  </a:lnTo>
                  <a:lnTo>
                    <a:pt x="878" y="552"/>
                  </a:lnTo>
                  <a:lnTo>
                    <a:pt x="874" y="566"/>
                  </a:lnTo>
                  <a:lnTo>
                    <a:pt x="868" y="580"/>
                  </a:lnTo>
                  <a:lnTo>
                    <a:pt x="862" y="594"/>
                  </a:lnTo>
                  <a:lnTo>
                    <a:pt x="854" y="608"/>
                  </a:lnTo>
                  <a:lnTo>
                    <a:pt x="844" y="620"/>
                  </a:lnTo>
                  <a:lnTo>
                    <a:pt x="832" y="634"/>
                  </a:lnTo>
                  <a:lnTo>
                    <a:pt x="820" y="646"/>
                  </a:lnTo>
                  <a:lnTo>
                    <a:pt x="792" y="668"/>
                  </a:lnTo>
                  <a:lnTo>
                    <a:pt x="760" y="688"/>
                  </a:lnTo>
                  <a:lnTo>
                    <a:pt x="724" y="706"/>
                  </a:lnTo>
                  <a:lnTo>
                    <a:pt x="684" y="718"/>
                  </a:lnTo>
                  <a:lnTo>
                    <a:pt x="558" y="754"/>
                  </a:lnTo>
                  <a:lnTo>
                    <a:pt x="558" y="754"/>
                  </a:lnTo>
                  <a:lnTo>
                    <a:pt x="530" y="762"/>
                  </a:lnTo>
                  <a:lnTo>
                    <a:pt x="500" y="766"/>
                  </a:lnTo>
                  <a:lnTo>
                    <a:pt x="470" y="768"/>
                  </a:lnTo>
                  <a:lnTo>
                    <a:pt x="442" y="770"/>
                  </a:lnTo>
                  <a:lnTo>
                    <a:pt x="412" y="768"/>
                  </a:lnTo>
                  <a:lnTo>
                    <a:pt x="384" y="766"/>
                  </a:lnTo>
                  <a:lnTo>
                    <a:pt x="358" y="760"/>
                  </a:lnTo>
                  <a:lnTo>
                    <a:pt x="332" y="754"/>
                  </a:lnTo>
                  <a:lnTo>
                    <a:pt x="306" y="744"/>
                  </a:lnTo>
                  <a:lnTo>
                    <a:pt x="282" y="734"/>
                  </a:lnTo>
                  <a:lnTo>
                    <a:pt x="260" y="722"/>
                  </a:lnTo>
                  <a:lnTo>
                    <a:pt x="240" y="708"/>
                  </a:lnTo>
                  <a:lnTo>
                    <a:pt x="220" y="694"/>
                  </a:lnTo>
                  <a:lnTo>
                    <a:pt x="204" y="678"/>
                  </a:lnTo>
                  <a:lnTo>
                    <a:pt x="190" y="660"/>
                  </a:lnTo>
                  <a:lnTo>
                    <a:pt x="178" y="640"/>
                  </a:lnTo>
                  <a:lnTo>
                    <a:pt x="30" y="350"/>
                  </a:lnTo>
                  <a:lnTo>
                    <a:pt x="30" y="350"/>
                  </a:lnTo>
                  <a:lnTo>
                    <a:pt x="20" y="330"/>
                  </a:lnTo>
                  <a:lnTo>
                    <a:pt x="12" y="306"/>
                  </a:lnTo>
                  <a:lnTo>
                    <a:pt x="6" y="282"/>
                  </a:lnTo>
                  <a:lnTo>
                    <a:pt x="2" y="256"/>
                  </a:lnTo>
                  <a:lnTo>
                    <a:pt x="0" y="230"/>
                  </a:lnTo>
                  <a:lnTo>
                    <a:pt x="2" y="204"/>
                  </a:lnTo>
                  <a:lnTo>
                    <a:pt x="4" y="178"/>
                  </a:lnTo>
                  <a:lnTo>
                    <a:pt x="8" y="152"/>
                  </a:lnTo>
                  <a:lnTo>
                    <a:pt x="16" y="126"/>
                  </a:lnTo>
                  <a:lnTo>
                    <a:pt x="26" y="102"/>
                  </a:lnTo>
                  <a:lnTo>
                    <a:pt x="38" y="78"/>
                  </a:lnTo>
                  <a:lnTo>
                    <a:pt x="54" y="58"/>
                  </a:lnTo>
                  <a:lnTo>
                    <a:pt x="72" y="40"/>
                  </a:lnTo>
                  <a:lnTo>
                    <a:pt x="94" y="24"/>
                  </a:lnTo>
                  <a:lnTo>
                    <a:pt x="118" y="10"/>
                  </a:lnTo>
                  <a:lnTo>
                    <a:pt x="146" y="0"/>
                  </a:lnTo>
                  <a:lnTo>
                    <a:pt x="336" y="42"/>
                  </a:lnTo>
                  <a:lnTo>
                    <a:pt x="336" y="42"/>
                  </a:lnTo>
                  <a:lnTo>
                    <a:pt x="366" y="36"/>
                  </a:lnTo>
                  <a:lnTo>
                    <a:pt x="396" y="30"/>
                  </a:lnTo>
                  <a:lnTo>
                    <a:pt x="424" y="28"/>
                  </a:lnTo>
                  <a:lnTo>
                    <a:pt x="454" y="28"/>
                  </a:lnTo>
                  <a:lnTo>
                    <a:pt x="482" y="28"/>
                  </a:lnTo>
                  <a:lnTo>
                    <a:pt x="510" y="32"/>
                  </a:lnTo>
                  <a:lnTo>
                    <a:pt x="538" y="36"/>
                  </a:lnTo>
                  <a:lnTo>
                    <a:pt x="564" y="44"/>
                  </a:lnTo>
                  <a:lnTo>
                    <a:pt x="590" y="52"/>
                  </a:lnTo>
                  <a:lnTo>
                    <a:pt x="614" y="62"/>
                  </a:lnTo>
                  <a:lnTo>
                    <a:pt x="636" y="74"/>
                  </a:lnTo>
                  <a:lnTo>
                    <a:pt x="656" y="88"/>
                  </a:lnTo>
                  <a:lnTo>
                    <a:pt x="674" y="104"/>
                  </a:lnTo>
                  <a:lnTo>
                    <a:pt x="692" y="120"/>
                  </a:lnTo>
                  <a:lnTo>
                    <a:pt x="706" y="138"/>
                  </a:lnTo>
                  <a:lnTo>
                    <a:pt x="716" y="156"/>
                  </a:lnTo>
                  <a:lnTo>
                    <a:pt x="876" y="348"/>
                  </a:lnTo>
                  <a:close/>
                </a:path>
              </a:pathLst>
            </a:custGeom>
            <a:solidFill>
              <a:srgbClr val="A0A0A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119"/>
            <p:cNvSpPr>
              <a:spLocks/>
            </p:cNvSpPr>
            <p:nvPr/>
          </p:nvSpPr>
          <p:spPr bwMode="auto">
            <a:xfrm>
              <a:off x="8048625" y="5875338"/>
              <a:ext cx="1381125" cy="1177925"/>
            </a:xfrm>
            <a:custGeom>
              <a:avLst/>
              <a:gdLst/>
              <a:ahLst/>
              <a:cxnLst>
                <a:cxn ang="0">
                  <a:pos x="854" y="420"/>
                </a:cxn>
                <a:cxn ang="0">
                  <a:pos x="868" y="460"/>
                </a:cxn>
                <a:cxn ang="0">
                  <a:pos x="870" y="502"/>
                </a:cxn>
                <a:cxn ang="0">
                  <a:pos x="862" y="542"/>
                </a:cxn>
                <a:cxn ang="0">
                  <a:pos x="842" y="580"/>
                </a:cxn>
                <a:cxn ang="0">
                  <a:pos x="812" y="614"/>
                </a:cxn>
                <a:cxn ang="0">
                  <a:pos x="774" y="646"/>
                </a:cxn>
                <a:cxn ang="0">
                  <a:pos x="728" y="672"/>
                </a:cxn>
                <a:cxn ang="0">
                  <a:pos x="672" y="692"/>
                </a:cxn>
                <a:cxn ang="0">
                  <a:pos x="546" y="728"/>
                </a:cxn>
                <a:cxn ang="0">
                  <a:pos x="488" y="740"/>
                </a:cxn>
                <a:cxn ang="0">
                  <a:pos x="430" y="742"/>
                </a:cxn>
                <a:cxn ang="0">
                  <a:pos x="372" y="738"/>
                </a:cxn>
                <a:cxn ang="0">
                  <a:pos x="320" y="726"/>
                </a:cxn>
                <a:cxn ang="0">
                  <a:pos x="270" y="708"/>
                </a:cxn>
                <a:cxn ang="0">
                  <a:pos x="228" y="682"/>
                </a:cxn>
                <a:cxn ang="0">
                  <a:pos x="192" y="650"/>
                </a:cxn>
                <a:cxn ang="0">
                  <a:pos x="166" y="614"/>
                </a:cxn>
                <a:cxn ang="0">
                  <a:pos x="18" y="324"/>
                </a:cxn>
                <a:cxn ang="0">
                  <a:pos x="2" y="282"/>
                </a:cxn>
                <a:cxn ang="0">
                  <a:pos x="0" y="242"/>
                </a:cxn>
                <a:cxn ang="0">
                  <a:pos x="10" y="202"/>
                </a:cxn>
                <a:cxn ang="0">
                  <a:pos x="30" y="164"/>
                </a:cxn>
                <a:cxn ang="0">
                  <a:pos x="58" y="128"/>
                </a:cxn>
                <a:cxn ang="0">
                  <a:pos x="98" y="98"/>
                </a:cxn>
                <a:cxn ang="0">
                  <a:pos x="144" y="72"/>
                </a:cxn>
                <a:cxn ang="0">
                  <a:pos x="198" y="52"/>
                </a:cxn>
                <a:cxn ang="0">
                  <a:pos x="324" y="16"/>
                </a:cxn>
                <a:cxn ang="0">
                  <a:pos x="384" y="4"/>
                </a:cxn>
                <a:cxn ang="0">
                  <a:pos x="442" y="0"/>
                </a:cxn>
                <a:cxn ang="0">
                  <a:pos x="498" y="4"/>
                </a:cxn>
                <a:cxn ang="0">
                  <a:pos x="552" y="16"/>
                </a:cxn>
                <a:cxn ang="0">
                  <a:pos x="602" y="36"/>
                </a:cxn>
                <a:cxn ang="0">
                  <a:pos x="644" y="62"/>
                </a:cxn>
                <a:cxn ang="0">
                  <a:pos x="680" y="92"/>
                </a:cxn>
                <a:cxn ang="0">
                  <a:pos x="704" y="130"/>
                </a:cxn>
              </a:cxnLst>
              <a:rect l="0" t="0" r="r" b="b"/>
              <a:pathLst>
                <a:path w="870" h="742">
                  <a:moveTo>
                    <a:pt x="854" y="420"/>
                  </a:moveTo>
                  <a:lnTo>
                    <a:pt x="854" y="420"/>
                  </a:lnTo>
                  <a:lnTo>
                    <a:pt x="862" y="440"/>
                  </a:lnTo>
                  <a:lnTo>
                    <a:pt x="868" y="460"/>
                  </a:lnTo>
                  <a:lnTo>
                    <a:pt x="870" y="480"/>
                  </a:lnTo>
                  <a:lnTo>
                    <a:pt x="870" y="502"/>
                  </a:lnTo>
                  <a:lnTo>
                    <a:pt x="868" y="522"/>
                  </a:lnTo>
                  <a:lnTo>
                    <a:pt x="862" y="542"/>
                  </a:lnTo>
                  <a:lnTo>
                    <a:pt x="854" y="560"/>
                  </a:lnTo>
                  <a:lnTo>
                    <a:pt x="842" y="580"/>
                  </a:lnTo>
                  <a:lnTo>
                    <a:pt x="828" y="598"/>
                  </a:lnTo>
                  <a:lnTo>
                    <a:pt x="812" y="614"/>
                  </a:lnTo>
                  <a:lnTo>
                    <a:pt x="794" y="632"/>
                  </a:lnTo>
                  <a:lnTo>
                    <a:pt x="774" y="646"/>
                  </a:lnTo>
                  <a:lnTo>
                    <a:pt x="752" y="660"/>
                  </a:lnTo>
                  <a:lnTo>
                    <a:pt x="728" y="672"/>
                  </a:lnTo>
                  <a:lnTo>
                    <a:pt x="700" y="682"/>
                  </a:lnTo>
                  <a:lnTo>
                    <a:pt x="672" y="692"/>
                  </a:lnTo>
                  <a:lnTo>
                    <a:pt x="546" y="728"/>
                  </a:lnTo>
                  <a:lnTo>
                    <a:pt x="546" y="728"/>
                  </a:lnTo>
                  <a:lnTo>
                    <a:pt x="518" y="734"/>
                  </a:lnTo>
                  <a:lnTo>
                    <a:pt x="488" y="740"/>
                  </a:lnTo>
                  <a:lnTo>
                    <a:pt x="458" y="742"/>
                  </a:lnTo>
                  <a:lnTo>
                    <a:pt x="430" y="742"/>
                  </a:lnTo>
                  <a:lnTo>
                    <a:pt x="400" y="742"/>
                  </a:lnTo>
                  <a:lnTo>
                    <a:pt x="372" y="738"/>
                  </a:lnTo>
                  <a:lnTo>
                    <a:pt x="346" y="734"/>
                  </a:lnTo>
                  <a:lnTo>
                    <a:pt x="320" y="726"/>
                  </a:lnTo>
                  <a:lnTo>
                    <a:pt x="294" y="718"/>
                  </a:lnTo>
                  <a:lnTo>
                    <a:pt x="270" y="708"/>
                  </a:lnTo>
                  <a:lnTo>
                    <a:pt x="248" y="696"/>
                  </a:lnTo>
                  <a:lnTo>
                    <a:pt x="228" y="682"/>
                  </a:lnTo>
                  <a:lnTo>
                    <a:pt x="208" y="668"/>
                  </a:lnTo>
                  <a:lnTo>
                    <a:pt x="192" y="650"/>
                  </a:lnTo>
                  <a:lnTo>
                    <a:pt x="178" y="632"/>
                  </a:lnTo>
                  <a:lnTo>
                    <a:pt x="166" y="614"/>
                  </a:lnTo>
                  <a:lnTo>
                    <a:pt x="18" y="324"/>
                  </a:lnTo>
                  <a:lnTo>
                    <a:pt x="18" y="324"/>
                  </a:lnTo>
                  <a:lnTo>
                    <a:pt x="8" y="304"/>
                  </a:lnTo>
                  <a:lnTo>
                    <a:pt x="2" y="282"/>
                  </a:lnTo>
                  <a:lnTo>
                    <a:pt x="0" y="262"/>
                  </a:lnTo>
                  <a:lnTo>
                    <a:pt x="0" y="242"/>
                  </a:lnTo>
                  <a:lnTo>
                    <a:pt x="4" y="222"/>
                  </a:lnTo>
                  <a:lnTo>
                    <a:pt x="10" y="202"/>
                  </a:lnTo>
                  <a:lnTo>
                    <a:pt x="18" y="182"/>
                  </a:lnTo>
                  <a:lnTo>
                    <a:pt x="30" y="164"/>
                  </a:lnTo>
                  <a:lnTo>
                    <a:pt x="42" y="146"/>
                  </a:lnTo>
                  <a:lnTo>
                    <a:pt x="58" y="128"/>
                  </a:lnTo>
                  <a:lnTo>
                    <a:pt x="76" y="112"/>
                  </a:lnTo>
                  <a:lnTo>
                    <a:pt x="98" y="98"/>
                  </a:lnTo>
                  <a:lnTo>
                    <a:pt x="120" y="84"/>
                  </a:lnTo>
                  <a:lnTo>
                    <a:pt x="144" y="72"/>
                  </a:lnTo>
                  <a:lnTo>
                    <a:pt x="170" y="60"/>
                  </a:lnTo>
                  <a:lnTo>
                    <a:pt x="198" y="52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54" y="8"/>
                  </a:lnTo>
                  <a:lnTo>
                    <a:pt x="384" y="4"/>
                  </a:lnTo>
                  <a:lnTo>
                    <a:pt x="412" y="2"/>
                  </a:lnTo>
                  <a:lnTo>
                    <a:pt x="442" y="0"/>
                  </a:lnTo>
                  <a:lnTo>
                    <a:pt x="470" y="2"/>
                  </a:lnTo>
                  <a:lnTo>
                    <a:pt x="498" y="4"/>
                  </a:lnTo>
                  <a:lnTo>
                    <a:pt x="526" y="10"/>
                  </a:lnTo>
                  <a:lnTo>
                    <a:pt x="552" y="16"/>
                  </a:lnTo>
                  <a:lnTo>
                    <a:pt x="578" y="26"/>
                  </a:lnTo>
                  <a:lnTo>
                    <a:pt x="602" y="36"/>
                  </a:lnTo>
                  <a:lnTo>
                    <a:pt x="624" y="48"/>
                  </a:lnTo>
                  <a:lnTo>
                    <a:pt x="644" y="62"/>
                  </a:lnTo>
                  <a:lnTo>
                    <a:pt x="662" y="76"/>
                  </a:lnTo>
                  <a:lnTo>
                    <a:pt x="680" y="92"/>
                  </a:lnTo>
                  <a:lnTo>
                    <a:pt x="694" y="110"/>
                  </a:lnTo>
                  <a:lnTo>
                    <a:pt x="704" y="130"/>
                  </a:lnTo>
                  <a:lnTo>
                    <a:pt x="854" y="420"/>
                  </a:lnTo>
                  <a:close/>
                </a:path>
              </a:pathLst>
            </a:custGeom>
            <a:solidFill>
              <a:srgbClr val="A0A0A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120"/>
            <p:cNvSpPr>
              <a:spLocks/>
            </p:cNvSpPr>
            <p:nvPr/>
          </p:nvSpPr>
          <p:spPr bwMode="auto">
            <a:xfrm>
              <a:off x="8455025" y="5875338"/>
              <a:ext cx="974725" cy="1130300"/>
            </a:xfrm>
            <a:custGeom>
              <a:avLst/>
              <a:gdLst/>
              <a:ahLst/>
              <a:cxnLst>
                <a:cxn ang="0">
                  <a:pos x="68" y="16"/>
                </a:cxn>
                <a:cxn ang="0">
                  <a:pos x="0" y="36"/>
                </a:cxn>
                <a:cxn ang="0">
                  <a:pos x="348" y="712"/>
                </a:cxn>
                <a:cxn ang="0">
                  <a:pos x="416" y="692"/>
                </a:cxn>
                <a:cxn ang="0">
                  <a:pos x="416" y="692"/>
                </a:cxn>
                <a:cxn ang="0">
                  <a:pos x="444" y="682"/>
                </a:cxn>
                <a:cxn ang="0">
                  <a:pos x="472" y="672"/>
                </a:cxn>
                <a:cxn ang="0">
                  <a:pos x="496" y="660"/>
                </a:cxn>
                <a:cxn ang="0">
                  <a:pos x="518" y="646"/>
                </a:cxn>
                <a:cxn ang="0">
                  <a:pos x="538" y="632"/>
                </a:cxn>
                <a:cxn ang="0">
                  <a:pos x="556" y="614"/>
                </a:cxn>
                <a:cxn ang="0">
                  <a:pos x="572" y="598"/>
                </a:cxn>
                <a:cxn ang="0">
                  <a:pos x="586" y="580"/>
                </a:cxn>
                <a:cxn ang="0">
                  <a:pos x="598" y="560"/>
                </a:cxn>
                <a:cxn ang="0">
                  <a:pos x="606" y="542"/>
                </a:cxn>
                <a:cxn ang="0">
                  <a:pos x="612" y="522"/>
                </a:cxn>
                <a:cxn ang="0">
                  <a:pos x="614" y="502"/>
                </a:cxn>
                <a:cxn ang="0">
                  <a:pos x="614" y="480"/>
                </a:cxn>
                <a:cxn ang="0">
                  <a:pos x="612" y="460"/>
                </a:cxn>
                <a:cxn ang="0">
                  <a:pos x="606" y="440"/>
                </a:cxn>
                <a:cxn ang="0">
                  <a:pos x="598" y="420"/>
                </a:cxn>
                <a:cxn ang="0">
                  <a:pos x="448" y="130"/>
                </a:cxn>
                <a:cxn ang="0">
                  <a:pos x="448" y="130"/>
                </a:cxn>
                <a:cxn ang="0">
                  <a:pos x="438" y="110"/>
                </a:cxn>
                <a:cxn ang="0">
                  <a:pos x="424" y="92"/>
                </a:cxn>
                <a:cxn ang="0">
                  <a:pos x="406" y="76"/>
                </a:cxn>
                <a:cxn ang="0">
                  <a:pos x="388" y="62"/>
                </a:cxn>
                <a:cxn ang="0">
                  <a:pos x="368" y="48"/>
                </a:cxn>
                <a:cxn ang="0">
                  <a:pos x="346" y="36"/>
                </a:cxn>
                <a:cxn ang="0">
                  <a:pos x="322" y="26"/>
                </a:cxn>
                <a:cxn ang="0">
                  <a:pos x="296" y="16"/>
                </a:cxn>
                <a:cxn ang="0">
                  <a:pos x="270" y="10"/>
                </a:cxn>
                <a:cxn ang="0">
                  <a:pos x="242" y="4"/>
                </a:cxn>
                <a:cxn ang="0">
                  <a:pos x="214" y="2"/>
                </a:cxn>
                <a:cxn ang="0">
                  <a:pos x="186" y="0"/>
                </a:cxn>
                <a:cxn ang="0">
                  <a:pos x="156" y="2"/>
                </a:cxn>
                <a:cxn ang="0">
                  <a:pos x="128" y="4"/>
                </a:cxn>
                <a:cxn ang="0">
                  <a:pos x="98" y="8"/>
                </a:cxn>
                <a:cxn ang="0">
                  <a:pos x="68" y="16"/>
                </a:cxn>
                <a:cxn ang="0">
                  <a:pos x="68" y="16"/>
                </a:cxn>
              </a:cxnLst>
              <a:rect l="0" t="0" r="r" b="b"/>
              <a:pathLst>
                <a:path w="614" h="712">
                  <a:moveTo>
                    <a:pt x="68" y="16"/>
                  </a:moveTo>
                  <a:lnTo>
                    <a:pt x="0" y="36"/>
                  </a:lnTo>
                  <a:lnTo>
                    <a:pt x="348" y="712"/>
                  </a:lnTo>
                  <a:lnTo>
                    <a:pt x="416" y="692"/>
                  </a:lnTo>
                  <a:lnTo>
                    <a:pt x="416" y="692"/>
                  </a:lnTo>
                  <a:lnTo>
                    <a:pt x="444" y="682"/>
                  </a:lnTo>
                  <a:lnTo>
                    <a:pt x="472" y="672"/>
                  </a:lnTo>
                  <a:lnTo>
                    <a:pt x="496" y="660"/>
                  </a:lnTo>
                  <a:lnTo>
                    <a:pt x="518" y="646"/>
                  </a:lnTo>
                  <a:lnTo>
                    <a:pt x="538" y="632"/>
                  </a:lnTo>
                  <a:lnTo>
                    <a:pt x="556" y="614"/>
                  </a:lnTo>
                  <a:lnTo>
                    <a:pt x="572" y="598"/>
                  </a:lnTo>
                  <a:lnTo>
                    <a:pt x="586" y="580"/>
                  </a:lnTo>
                  <a:lnTo>
                    <a:pt x="598" y="560"/>
                  </a:lnTo>
                  <a:lnTo>
                    <a:pt x="606" y="542"/>
                  </a:lnTo>
                  <a:lnTo>
                    <a:pt x="612" y="522"/>
                  </a:lnTo>
                  <a:lnTo>
                    <a:pt x="614" y="502"/>
                  </a:lnTo>
                  <a:lnTo>
                    <a:pt x="614" y="480"/>
                  </a:lnTo>
                  <a:lnTo>
                    <a:pt x="612" y="460"/>
                  </a:lnTo>
                  <a:lnTo>
                    <a:pt x="606" y="440"/>
                  </a:lnTo>
                  <a:lnTo>
                    <a:pt x="598" y="420"/>
                  </a:lnTo>
                  <a:lnTo>
                    <a:pt x="448" y="130"/>
                  </a:lnTo>
                  <a:lnTo>
                    <a:pt x="448" y="130"/>
                  </a:lnTo>
                  <a:lnTo>
                    <a:pt x="438" y="110"/>
                  </a:lnTo>
                  <a:lnTo>
                    <a:pt x="424" y="92"/>
                  </a:lnTo>
                  <a:lnTo>
                    <a:pt x="406" y="76"/>
                  </a:lnTo>
                  <a:lnTo>
                    <a:pt x="388" y="62"/>
                  </a:lnTo>
                  <a:lnTo>
                    <a:pt x="368" y="48"/>
                  </a:lnTo>
                  <a:lnTo>
                    <a:pt x="346" y="36"/>
                  </a:lnTo>
                  <a:lnTo>
                    <a:pt x="322" y="26"/>
                  </a:lnTo>
                  <a:lnTo>
                    <a:pt x="296" y="16"/>
                  </a:lnTo>
                  <a:lnTo>
                    <a:pt x="270" y="10"/>
                  </a:lnTo>
                  <a:lnTo>
                    <a:pt x="242" y="4"/>
                  </a:lnTo>
                  <a:lnTo>
                    <a:pt x="214" y="2"/>
                  </a:lnTo>
                  <a:lnTo>
                    <a:pt x="186" y="0"/>
                  </a:lnTo>
                  <a:lnTo>
                    <a:pt x="156" y="2"/>
                  </a:lnTo>
                  <a:lnTo>
                    <a:pt x="128" y="4"/>
                  </a:lnTo>
                  <a:lnTo>
                    <a:pt x="98" y="8"/>
                  </a:lnTo>
                  <a:lnTo>
                    <a:pt x="68" y="16"/>
                  </a:lnTo>
                  <a:lnTo>
                    <a:pt x="68" y="16"/>
                  </a:lnTo>
                  <a:close/>
                </a:path>
              </a:pathLst>
            </a:custGeom>
            <a:solidFill>
              <a:srgbClr val="BEBE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121"/>
            <p:cNvSpPr>
              <a:spLocks/>
            </p:cNvSpPr>
            <p:nvPr/>
          </p:nvSpPr>
          <p:spPr bwMode="auto">
            <a:xfrm>
              <a:off x="8108950" y="6142038"/>
              <a:ext cx="1320800" cy="911225"/>
            </a:xfrm>
            <a:custGeom>
              <a:avLst/>
              <a:gdLst/>
              <a:ahLst/>
              <a:cxnLst>
                <a:cxn ang="0">
                  <a:pos x="0" y="194"/>
                </a:cxn>
                <a:cxn ang="0">
                  <a:pos x="128" y="446"/>
                </a:cxn>
                <a:cxn ang="0">
                  <a:pos x="128" y="446"/>
                </a:cxn>
                <a:cxn ang="0">
                  <a:pos x="140" y="464"/>
                </a:cxn>
                <a:cxn ang="0">
                  <a:pos x="154" y="482"/>
                </a:cxn>
                <a:cxn ang="0">
                  <a:pos x="170" y="500"/>
                </a:cxn>
                <a:cxn ang="0">
                  <a:pos x="190" y="514"/>
                </a:cxn>
                <a:cxn ang="0">
                  <a:pos x="210" y="528"/>
                </a:cxn>
                <a:cxn ang="0">
                  <a:pos x="232" y="540"/>
                </a:cxn>
                <a:cxn ang="0">
                  <a:pos x="256" y="550"/>
                </a:cxn>
                <a:cxn ang="0">
                  <a:pos x="282" y="558"/>
                </a:cxn>
                <a:cxn ang="0">
                  <a:pos x="308" y="566"/>
                </a:cxn>
                <a:cxn ang="0">
                  <a:pos x="334" y="570"/>
                </a:cxn>
                <a:cxn ang="0">
                  <a:pos x="362" y="574"/>
                </a:cxn>
                <a:cxn ang="0">
                  <a:pos x="392" y="574"/>
                </a:cxn>
                <a:cxn ang="0">
                  <a:pos x="420" y="574"/>
                </a:cxn>
                <a:cxn ang="0">
                  <a:pos x="450" y="572"/>
                </a:cxn>
                <a:cxn ang="0">
                  <a:pos x="480" y="566"/>
                </a:cxn>
                <a:cxn ang="0">
                  <a:pos x="508" y="560"/>
                </a:cxn>
                <a:cxn ang="0">
                  <a:pos x="634" y="524"/>
                </a:cxn>
                <a:cxn ang="0">
                  <a:pos x="634" y="524"/>
                </a:cxn>
                <a:cxn ang="0">
                  <a:pos x="662" y="514"/>
                </a:cxn>
                <a:cxn ang="0">
                  <a:pos x="690" y="504"/>
                </a:cxn>
                <a:cxn ang="0">
                  <a:pos x="714" y="492"/>
                </a:cxn>
                <a:cxn ang="0">
                  <a:pos x="736" y="478"/>
                </a:cxn>
                <a:cxn ang="0">
                  <a:pos x="756" y="464"/>
                </a:cxn>
                <a:cxn ang="0">
                  <a:pos x="774" y="446"/>
                </a:cxn>
                <a:cxn ang="0">
                  <a:pos x="790" y="430"/>
                </a:cxn>
                <a:cxn ang="0">
                  <a:pos x="804" y="412"/>
                </a:cxn>
                <a:cxn ang="0">
                  <a:pos x="816" y="392"/>
                </a:cxn>
                <a:cxn ang="0">
                  <a:pos x="824" y="374"/>
                </a:cxn>
                <a:cxn ang="0">
                  <a:pos x="830" y="354"/>
                </a:cxn>
                <a:cxn ang="0">
                  <a:pos x="832" y="334"/>
                </a:cxn>
                <a:cxn ang="0">
                  <a:pos x="832" y="312"/>
                </a:cxn>
                <a:cxn ang="0">
                  <a:pos x="830" y="292"/>
                </a:cxn>
                <a:cxn ang="0">
                  <a:pos x="824" y="272"/>
                </a:cxn>
                <a:cxn ang="0">
                  <a:pos x="816" y="252"/>
                </a:cxn>
                <a:cxn ang="0">
                  <a:pos x="686" y="0"/>
                </a:cxn>
                <a:cxn ang="0">
                  <a:pos x="0" y="194"/>
                </a:cxn>
              </a:cxnLst>
              <a:rect l="0" t="0" r="r" b="b"/>
              <a:pathLst>
                <a:path w="832" h="574">
                  <a:moveTo>
                    <a:pt x="0" y="194"/>
                  </a:moveTo>
                  <a:lnTo>
                    <a:pt x="128" y="446"/>
                  </a:lnTo>
                  <a:lnTo>
                    <a:pt x="128" y="446"/>
                  </a:lnTo>
                  <a:lnTo>
                    <a:pt x="140" y="464"/>
                  </a:lnTo>
                  <a:lnTo>
                    <a:pt x="154" y="482"/>
                  </a:lnTo>
                  <a:lnTo>
                    <a:pt x="170" y="500"/>
                  </a:lnTo>
                  <a:lnTo>
                    <a:pt x="190" y="514"/>
                  </a:lnTo>
                  <a:lnTo>
                    <a:pt x="210" y="528"/>
                  </a:lnTo>
                  <a:lnTo>
                    <a:pt x="232" y="540"/>
                  </a:lnTo>
                  <a:lnTo>
                    <a:pt x="256" y="550"/>
                  </a:lnTo>
                  <a:lnTo>
                    <a:pt x="282" y="558"/>
                  </a:lnTo>
                  <a:lnTo>
                    <a:pt x="308" y="566"/>
                  </a:lnTo>
                  <a:lnTo>
                    <a:pt x="334" y="570"/>
                  </a:lnTo>
                  <a:lnTo>
                    <a:pt x="362" y="574"/>
                  </a:lnTo>
                  <a:lnTo>
                    <a:pt x="392" y="574"/>
                  </a:lnTo>
                  <a:lnTo>
                    <a:pt x="420" y="574"/>
                  </a:lnTo>
                  <a:lnTo>
                    <a:pt x="450" y="572"/>
                  </a:lnTo>
                  <a:lnTo>
                    <a:pt x="480" y="566"/>
                  </a:lnTo>
                  <a:lnTo>
                    <a:pt x="508" y="560"/>
                  </a:lnTo>
                  <a:lnTo>
                    <a:pt x="634" y="524"/>
                  </a:lnTo>
                  <a:lnTo>
                    <a:pt x="634" y="524"/>
                  </a:lnTo>
                  <a:lnTo>
                    <a:pt x="662" y="514"/>
                  </a:lnTo>
                  <a:lnTo>
                    <a:pt x="690" y="504"/>
                  </a:lnTo>
                  <a:lnTo>
                    <a:pt x="714" y="492"/>
                  </a:lnTo>
                  <a:lnTo>
                    <a:pt x="736" y="478"/>
                  </a:lnTo>
                  <a:lnTo>
                    <a:pt x="756" y="464"/>
                  </a:lnTo>
                  <a:lnTo>
                    <a:pt x="774" y="446"/>
                  </a:lnTo>
                  <a:lnTo>
                    <a:pt x="790" y="430"/>
                  </a:lnTo>
                  <a:lnTo>
                    <a:pt x="804" y="412"/>
                  </a:lnTo>
                  <a:lnTo>
                    <a:pt x="816" y="392"/>
                  </a:lnTo>
                  <a:lnTo>
                    <a:pt x="824" y="374"/>
                  </a:lnTo>
                  <a:lnTo>
                    <a:pt x="830" y="354"/>
                  </a:lnTo>
                  <a:lnTo>
                    <a:pt x="832" y="334"/>
                  </a:lnTo>
                  <a:lnTo>
                    <a:pt x="832" y="312"/>
                  </a:lnTo>
                  <a:lnTo>
                    <a:pt x="830" y="292"/>
                  </a:lnTo>
                  <a:lnTo>
                    <a:pt x="824" y="272"/>
                  </a:lnTo>
                  <a:lnTo>
                    <a:pt x="816" y="252"/>
                  </a:lnTo>
                  <a:lnTo>
                    <a:pt x="686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D1D2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0" name="그룹 129"/>
          <p:cNvGrpSpPr/>
          <p:nvPr userDrawn="1"/>
        </p:nvGrpSpPr>
        <p:grpSpPr>
          <a:xfrm>
            <a:off x="1098550" y="411163"/>
            <a:ext cx="1044575" cy="2286000"/>
            <a:chOff x="349250" y="677863"/>
            <a:chExt cx="1044575" cy="2286000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31" name="Freeform 122"/>
            <p:cNvSpPr>
              <a:spLocks/>
            </p:cNvSpPr>
            <p:nvPr/>
          </p:nvSpPr>
          <p:spPr bwMode="auto">
            <a:xfrm>
              <a:off x="679450" y="677863"/>
              <a:ext cx="219075" cy="222250"/>
            </a:xfrm>
            <a:custGeom>
              <a:avLst/>
              <a:gdLst/>
              <a:ahLst/>
              <a:cxnLst>
                <a:cxn ang="0">
                  <a:pos x="120" y="48"/>
                </a:cxn>
                <a:cxn ang="0">
                  <a:pos x="90" y="48"/>
                </a:cxn>
                <a:cxn ang="0">
                  <a:pos x="90" y="18"/>
                </a:cxn>
                <a:cxn ang="0">
                  <a:pos x="90" y="18"/>
                </a:cxn>
                <a:cxn ang="0">
                  <a:pos x="90" y="12"/>
                </a:cxn>
                <a:cxn ang="0">
                  <a:pos x="86" y="6"/>
                </a:cxn>
                <a:cxn ang="0">
                  <a:pos x="80" y="2"/>
                </a:cxn>
                <a:cxn ang="0">
                  <a:pos x="74" y="0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8" y="2"/>
                </a:cxn>
                <a:cxn ang="0">
                  <a:pos x="52" y="6"/>
                </a:cxn>
                <a:cxn ang="0">
                  <a:pos x="48" y="12"/>
                </a:cxn>
                <a:cxn ang="0">
                  <a:pos x="46" y="18"/>
                </a:cxn>
                <a:cxn ang="0">
                  <a:pos x="46" y="48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0" y="50"/>
                </a:cxn>
                <a:cxn ang="0">
                  <a:pos x="4" y="54"/>
                </a:cxn>
                <a:cxn ang="0">
                  <a:pos x="0" y="60"/>
                </a:cxn>
                <a:cxn ang="0">
                  <a:pos x="0" y="66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0" y="82"/>
                </a:cxn>
                <a:cxn ang="0">
                  <a:pos x="4" y="86"/>
                </a:cxn>
                <a:cxn ang="0">
                  <a:pos x="10" y="90"/>
                </a:cxn>
                <a:cxn ang="0">
                  <a:pos x="16" y="92"/>
                </a:cxn>
                <a:cxn ang="0">
                  <a:pos x="46" y="92"/>
                </a:cxn>
                <a:cxn ang="0">
                  <a:pos x="46" y="122"/>
                </a:cxn>
                <a:cxn ang="0">
                  <a:pos x="46" y="122"/>
                </a:cxn>
                <a:cxn ang="0">
                  <a:pos x="48" y="130"/>
                </a:cxn>
                <a:cxn ang="0">
                  <a:pos x="52" y="134"/>
                </a:cxn>
                <a:cxn ang="0">
                  <a:pos x="58" y="138"/>
                </a:cxn>
                <a:cxn ang="0">
                  <a:pos x="64" y="140"/>
                </a:cxn>
                <a:cxn ang="0">
                  <a:pos x="74" y="140"/>
                </a:cxn>
                <a:cxn ang="0">
                  <a:pos x="74" y="140"/>
                </a:cxn>
                <a:cxn ang="0">
                  <a:pos x="80" y="138"/>
                </a:cxn>
                <a:cxn ang="0">
                  <a:pos x="86" y="134"/>
                </a:cxn>
                <a:cxn ang="0">
                  <a:pos x="90" y="130"/>
                </a:cxn>
                <a:cxn ang="0">
                  <a:pos x="90" y="122"/>
                </a:cxn>
                <a:cxn ang="0">
                  <a:pos x="90" y="92"/>
                </a:cxn>
                <a:cxn ang="0">
                  <a:pos x="120" y="92"/>
                </a:cxn>
                <a:cxn ang="0">
                  <a:pos x="120" y="92"/>
                </a:cxn>
                <a:cxn ang="0">
                  <a:pos x="128" y="90"/>
                </a:cxn>
                <a:cxn ang="0">
                  <a:pos x="134" y="86"/>
                </a:cxn>
                <a:cxn ang="0">
                  <a:pos x="136" y="82"/>
                </a:cxn>
                <a:cxn ang="0">
                  <a:pos x="138" y="74"/>
                </a:cxn>
                <a:cxn ang="0">
                  <a:pos x="138" y="66"/>
                </a:cxn>
                <a:cxn ang="0">
                  <a:pos x="138" y="66"/>
                </a:cxn>
                <a:cxn ang="0">
                  <a:pos x="136" y="60"/>
                </a:cxn>
                <a:cxn ang="0">
                  <a:pos x="134" y="54"/>
                </a:cxn>
                <a:cxn ang="0">
                  <a:pos x="128" y="50"/>
                </a:cxn>
                <a:cxn ang="0">
                  <a:pos x="120" y="48"/>
                </a:cxn>
                <a:cxn ang="0">
                  <a:pos x="120" y="48"/>
                </a:cxn>
              </a:cxnLst>
              <a:rect l="0" t="0" r="r" b="b"/>
              <a:pathLst>
                <a:path w="138" h="140">
                  <a:moveTo>
                    <a:pt x="120" y="48"/>
                  </a:moveTo>
                  <a:lnTo>
                    <a:pt x="90" y="48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90" y="12"/>
                  </a:lnTo>
                  <a:lnTo>
                    <a:pt x="86" y="6"/>
                  </a:lnTo>
                  <a:lnTo>
                    <a:pt x="80" y="2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8" y="2"/>
                  </a:lnTo>
                  <a:lnTo>
                    <a:pt x="52" y="6"/>
                  </a:lnTo>
                  <a:lnTo>
                    <a:pt x="48" y="12"/>
                  </a:lnTo>
                  <a:lnTo>
                    <a:pt x="46" y="18"/>
                  </a:lnTo>
                  <a:lnTo>
                    <a:pt x="4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0" y="50"/>
                  </a:lnTo>
                  <a:lnTo>
                    <a:pt x="4" y="54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4" y="86"/>
                  </a:lnTo>
                  <a:lnTo>
                    <a:pt x="10" y="90"/>
                  </a:lnTo>
                  <a:lnTo>
                    <a:pt x="16" y="92"/>
                  </a:lnTo>
                  <a:lnTo>
                    <a:pt x="46" y="92"/>
                  </a:lnTo>
                  <a:lnTo>
                    <a:pt x="46" y="122"/>
                  </a:lnTo>
                  <a:lnTo>
                    <a:pt x="46" y="122"/>
                  </a:lnTo>
                  <a:lnTo>
                    <a:pt x="48" y="130"/>
                  </a:lnTo>
                  <a:lnTo>
                    <a:pt x="52" y="134"/>
                  </a:lnTo>
                  <a:lnTo>
                    <a:pt x="58" y="138"/>
                  </a:lnTo>
                  <a:lnTo>
                    <a:pt x="64" y="140"/>
                  </a:lnTo>
                  <a:lnTo>
                    <a:pt x="74" y="140"/>
                  </a:lnTo>
                  <a:lnTo>
                    <a:pt x="74" y="140"/>
                  </a:lnTo>
                  <a:lnTo>
                    <a:pt x="80" y="138"/>
                  </a:lnTo>
                  <a:lnTo>
                    <a:pt x="86" y="134"/>
                  </a:lnTo>
                  <a:lnTo>
                    <a:pt x="90" y="130"/>
                  </a:lnTo>
                  <a:lnTo>
                    <a:pt x="90" y="122"/>
                  </a:lnTo>
                  <a:lnTo>
                    <a:pt x="90" y="92"/>
                  </a:lnTo>
                  <a:lnTo>
                    <a:pt x="120" y="92"/>
                  </a:lnTo>
                  <a:lnTo>
                    <a:pt x="120" y="92"/>
                  </a:lnTo>
                  <a:lnTo>
                    <a:pt x="128" y="90"/>
                  </a:lnTo>
                  <a:lnTo>
                    <a:pt x="134" y="86"/>
                  </a:lnTo>
                  <a:lnTo>
                    <a:pt x="136" y="82"/>
                  </a:lnTo>
                  <a:lnTo>
                    <a:pt x="138" y="74"/>
                  </a:lnTo>
                  <a:lnTo>
                    <a:pt x="138" y="66"/>
                  </a:lnTo>
                  <a:lnTo>
                    <a:pt x="138" y="66"/>
                  </a:lnTo>
                  <a:lnTo>
                    <a:pt x="136" y="60"/>
                  </a:lnTo>
                  <a:lnTo>
                    <a:pt x="134" y="54"/>
                  </a:lnTo>
                  <a:lnTo>
                    <a:pt x="128" y="50"/>
                  </a:lnTo>
                  <a:lnTo>
                    <a:pt x="120" y="48"/>
                  </a:lnTo>
                  <a:lnTo>
                    <a:pt x="120" y="48"/>
                  </a:lnTo>
                  <a:close/>
                </a:path>
              </a:pathLst>
            </a:custGeom>
            <a:solidFill>
              <a:srgbClr val="E25952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125"/>
            <p:cNvSpPr>
              <a:spLocks/>
            </p:cNvSpPr>
            <p:nvPr/>
          </p:nvSpPr>
          <p:spPr bwMode="auto">
            <a:xfrm>
              <a:off x="349250" y="2303463"/>
              <a:ext cx="657225" cy="660400"/>
            </a:xfrm>
            <a:custGeom>
              <a:avLst/>
              <a:gdLst/>
              <a:ahLst/>
              <a:cxnLst>
                <a:cxn ang="0">
                  <a:pos x="272" y="142"/>
                </a:cxn>
                <a:cxn ang="0">
                  <a:pos x="272" y="52"/>
                </a:cxn>
                <a:cxn ang="0">
                  <a:pos x="268" y="32"/>
                </a:cxn>
                <a:cxn ang="0">
                  <a:pos x="256" y="16"/>
                </a:cxn>
                <a:cxn ang="0">
                  <a:pos x="240" y="4"/>
                </a:cxn>
                <a:cxn ang="0">
                  <a:pos x="220" y="0"/>
                </a:cxn>
                <a:cxn ang="0">
                  <a:pos x="194" y="0"/>
                </a:cxn>
                <a:cxn ang="0">
                  <a:pos x="174" y="4"/>
                </a:cxn>
                <a:cxn ang="0">
                  <a:pos x="158" y="16"/>
                </a:cxn>
                <a:cxn ang="0">
                  <a:pos x="146" y="32"/>
                </a:cxn>
                <a:cxn ang="0">
                  <a:pos x="142" y="52"/>
                </a:cxn>
                <a:cxn ang="0">
                  <a:pos x="52" y="142"/>
                </a:cxn>
                <a:cxn ang="0">
                  <a:pos x="42" y="144"/>
                </a:cxn>
                <a:cxn ang="0">
                  <a:pos x="22" y="152"/>
                </a:cxn>
                <a:cxn ang="0">
                  <a:pos x="8" y="166"/>
                </a:cxn>
                <a:cxn ang="0">
                  <a:pos x="0" y="184"/>
                </a:cxn>
                <a:cxn ang="0">
                  <a:pos x="0" y="220"/>
                </a:cxn>
                <a:cxn ang="0">
                  <a:pos x="0" y="232"/>
                </a:cxn>
                <a:cxn ang="0">
                  <a:pos x="8" y="250"/>
                </a:cxn>
                <a:cxn ang="0">
                  <a:pos x="22" y="264"/>
                </a:cxn>
                <a:cxn ang="0">
                  <a:pos x="42" y="272"/>
                </a:cxn>
                <a:cxn ang="0">
                  <a:pos x="142" y="272"/>
                </a:cxn>
                <a:cxn ang="0">
                  <a:pos x="142" y="364"/>
                </a:cxn>
                <a:cxn ang="0">
                  <a:pos x="146" y="384"/>
                </a:cxn>
                <a:cxn ang="0">
                  <a:pos x="158" y="400"/>
                </a:cxn>
                <a:cxn ang="0">
                  <a:pos x="174" y="412"/>
                </a:cxn>
                <a:cxn ang="0">
                  <a:pos x="194" y="416"/>
                </a:cxn>
                <a:cxn ang="0">
                  <a:pos x="220" y="416"/>
                </a:cxn>
                <a:cxn ang="0">
                  <a:pos x="240" y="412"/>
                </a:cxn>
                <a:cxn ang="0">
                  <a:pos x="256" y="400"/>
                </a:cxn>
                <a:cxn ang="0">
                  <a:pos x="268" y="384"/>
                </a:cxn>
                <a:cxn ang="0">
                  <a:pos x="272" y="364"/>
                </a:cxn>
                <a:cxn ang="0">
                  <a:pos x="362" y="272"/>
                </a:cxn>
                <a:cxn ang="0">
                  <a:pos x="374" y="272"/>
                </a:cxn>
                <a:cxn ang="0">
                  <a:pos x="392" y="264"/>
                </a:cxn>
                <a:cxn ang="0">
                  <a:pos x="406" y="250"/>
                </a:cxn>
                <a:cxn ang="0">
                  <a:pos x="414" y="232"/>
                </a:cxn>
                <a:cxn ang="0">
                  <a:pos x="414" y="194"/>
                </a:cxn>
                <a:cxn ang="0">
                  <a:pos x="414" y="184"/>
                </a:cxn>
                <a:cxn ang="0">
                  <a:pos x="406" y="166"/>
                </a:cxn>
                <a:cxn ang="0">
                  <a:pos x="392" y="152"/>
                </a:cxn>
                <a:cxn ang="0">
                  <a:pos x="374" y="144"/>
                </a:cxn>
                <a:cxn ang="0">
                  <a:pos x="362" y="142"/>
                </a:cxn>
              </a:cxnLst>
              <a:rect l="0" t="0" r="r" b="b"/>
              <a:pathLst>
                <a:path w="414" h="416">
                  <a:moveTo>
                    <a:pt x="362" y="142"/>
                  </a:moveTo>
                  <a:lnTo>
                    <a:pt x="272" y="142"/>
                  </a:lnTo>
                  <a:lnTo>
                    <a:pt x="272" y="52"/>
                  </a:lnTo>
                  <a:lnTo>
                    <a:pt x="272" y="52"/>
                  </a:lnTo>
                  <a:lnTo>
                    <a:pt x="272" y="42"/>
                  </a:lnTo>
                  <a:lnTo>
                    <a:pt x="268" y="32"/>
                  </a:lnTo>
                  <a:lnTo>
                    <a:pt x="264" y="24"/>
                  </a:lnTo>
                  <a:lnTo>
                    <a:pt x="256" y="16"/>
                  </a:lnTo>
                  <a:lnTo>
                    <a:pt x="250" y="10"/>
                  </a:lnTo>
                  <a:lnTo>
                    <a:pt x="240" y="4"/>
                  </a:lnTo>
                  <a:lnTo>
                    <a:pt x="230" y="2"/>
                  </a:lnTo>
                  <a:lnTo>
                    <a:pt x="220" y="0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4" y="2"/>
                  </a:lnTo>
                  <a:lnTo>
                    <a:pt x="174" y="4"/>
                  </a:lnTo>
                  <a:lnTo>
                    <a:pt x="166" y="10"/>
                  </a:lnTo>
                  <a:lnTo>
                    <a:pt x="158" y="16"/>
                  </a:lnTo>
                  <a:lnTo>
                    <a:pt x="152" y="24"/>
                  </a:lnTo>
                  <a:lnTo>
                    <a:pt x="146" y="32"/>
                  </a:lnTo>
                  <a:lnTo>
                    <a:pt x="144" y="42"/>
                  </a:lnTo>
                  <a:lnTo>
                    <a:pt x="142" y="52"/>
                  </a:lnTo>
                  <a:lnTo>
                    <a:pt x="142" y="142"/>
                  </a:lnTo>
                  <a:lnTo>
                    <a:pt x="52" y="142"/>
                  </a:lnTo>
                  <a:lnTo>
                    <a:pt x="52" y="142"/>
                  </a:lnTo>
                  <a:lnTo>
                    <a:pt x="42" y="144"/>
                  </a:lnTo>
                  <a:lnTo>
                    <a:pt x="32" y="146"/>
                  </a:lnTo>
                  <a:lnTo>
                    <a:pt x="22" y="152"/>
                  </a:lnTo>
                  <a:lnTo>
                    <a:pt x="14" y="158"/>
                  </a:lnTo>
                  <a:lnTo>
                    <a:pt x="8" y="166"/>
                  </a:lnTo>
                  <a:lnTo>
                    <a:pt x="4" y="174"/>
                  </a:lnTo>
                  <a:lnTo>
                    <a:pt x="0" y="184"/>
                  </a:lnTo>
                  <a:lnTo>
                    <a:pt x="0" y="194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0" y="232"/>
                  </a:lnTo>
                  <a:lnTo>
                    <a:pt x="4" y="242"/>
                  </a:lnTo>
                  <a:lnTo>
                    <a:pt x="8" y="250"/>
                  </a:lnTo>
                  <a:lnTo>
                    <a:pt x="14" y="258"/>
                  </a:lnTo>
                  <a:lnTo>
                    <a:pt x="22" y="264"/>
                  </a:lnTo>
                  <a:lnTo>
                    <a:pt x="32" y="268"/>
                  </a:lnTo>
                  <a:lnTo>
                    <a:pt x="42" y="272"/>
                  </a:lnTo>
                  <a:lnTo>
                    <a:pt x="52" y="272"/>
                  </a:lnTo>
                  <a:lnTo>
                    <a:pt x="142" y="272"/>
                  </a:lnTo>
                  <a:lnTo>
                    <a:pt x="142" y="364"/>
                  </a:lnTo>
                  <a:lnTo>
                    <a:pt x="142" y="364"/>
                  </a:lnTo>
                  <a:lnTo>
                    <a:pt x="144" y="374"/>
                  </a:lnTo>
                  <a:lnTo>
                    <a:pt x="146" y="384"/>
                  </a:lnTo>
                  <a:lnTo>
                    <a:pt x="152" y="392"/>
                  </a:lnTo>
                  <a:lnTo>
                    <a:pt x="158" y="400"/>
                  </a:lnTo>
                  <a:lnTo>
                    <a:pt x="166" y="406"/>
                  </a:lnTo>
                  <a:lnTo>
                    <a:pt x="174" y="412"/>
                  </a:lnTo>
                  <a:lnTo>
                    <a:pt x="184" y="414"/>
                  </a:lnTo>
                  <a:lnTo>
                    <a:pt x="194" y="416"/>
                  </a:lnTo>
                  <a:lnTo>
                    <a:pt x="220" y="416"/>
                  </a:lnTo>
                  <a:lnTo>
                    <a:pt x="220" y="416"/>
                  </a:lnTo>
                  <a:lnTo>
                    <a:pt x="230" y="414"/>
                  </a:lnTo>
                  <a:lnTo>
                    <a:pt x="240" y="412"/>
                  </a:lnTo>
                  <a:lnTo>
                    <a:pt x="250" y="406"/>
                  </a:lnTo>
                  <a:lnTo>
                    <a:pt x="256" y="400"/>
                  </a:lnTo>
                  <a:lnTo>
                    <a:pt x="264" y="392"/>
                  </a:lnTo>
                  <a:lnTo>
                    <a:pt x="268" y="384"/>
                  </a:lnTo>
                  <a:lnTo>
                    <a:pt x="272" y="374"/>
                  </a:lnTo>
                  <a:lnTo>
                    <a:pt x="272" y="364"/>
                  </a:lnTo>
                  <a:lnTo>
                    <a:pt x="272" y="272"/>
                  </a:lnTo>
                  <a:lnTo>
                    <a:pt x="362" y="272"/>
                  </a:lnTo>
                  <a:lnTo>
                    <a:pt x="362" y="272"/>
                  </a:lnTo>
                  <a:lnTo>
                    <a:pt x="374" y="272"/>
                  </a:lnTo>
                  <a:lnTo>
                    <a:pt x="382" y="268"/>
                  </a:lnTo>
                  <a:lnTo>
                    <a:pt x="392" y="264"/>
                  </a:lnTo>
                  <a:lnTo>
                    <a:pt x="400" y="258"/>
                  </a:lnTo>
                  <a:lnTo>
                    <a:pt x="406" y="250"/>
                  </a:lnTo>
                  <a:lnTo>
                    <a:pt x="410" y="242"/>
                  </a:lnTo>
                  <a:lnTo>
                    <a:pt x="414" y="232"/>
                  </a:lnTo>
                  <a:lnTo>
                    <a:pt x="414" y="220"/>
                  </a:lnTo>
                  <a:lnTo>
                    <a:pt x="414" y="194"/>
                  </a:lnTo>
                  <a:lnTo>
                    <a:pt x="414" y="194"/>
                  </a:lnTo>
                  <a:lnTo>
                    <a:pt x="414" y="184"/>
                  </a:lnTo>
                  <a:lnTo>
                    <a:pt x="410" y="174"/>
                  </a:lnTo>
                  <a:lnTo>
                    <a:pt x="406" y="166"/>
                  </a:lnTo>
                  <a:lnTo>
                    <a:pt x="400" y="158"/>
                  </a:lnTo>
                  <a:lnTo>
                    <a:pt x="392" y="152"/>
                  </a:lnTo>
                  <a:lnTo>
                    <a:pt x="382" y="146"/>
                  </a:lnTo>
                  <a:lnTo>
                    <a:pt x="374" y="144"/>
                  </a:lnTo>
                  <a:lnTo>
                    <a:pt x="362" y="142"/>
                  </a:lnTo>
                  <a:lnTo>
                    <a:pt x="362" y="142"/>
                  </a:lnTo>
                  <a:close/>
                </a:path>
              </a:pathLst>
            </a:custGeom>
            <a:solidFill>
              <a:srgbClr val="88CCCD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26"/>
            <p:cNvSpPr>
              <a:spLocks/>
            </p:cNvSpPr>
            <p:nvPr/>
          </p:nvSpPr>
          <p:spPr bwMode="auto">
            <a:xfrm>
              <a:off x="1060450" y="1703388"/>
              <a:ext cx="333375" cy="336550"/>
            </a:xfrm>
            <a:custGeom>
              <a:avLst/>
              <a:gdLst/>
              <a:ahLst/>
              <a:cxnLst>
                <a:cxn ang="0">
                  <a:pos x="184" y="74"/>
                </a:cxn>
                <a:cxn ang="0">
                  <a:pos x="138" y="74"/>
                </a:cxn>
                <a:cxn ang="0">
                  <a:pos x="138" y="28"/>
                </a:cxn>
                <a:cxn ang="0">
                  <a:pos x="138" y="28"/>
                </a:cxn>
                <a:cxn ang="0">
                  <a:pos x="136" y="16"/>
                </a:cxn>
                <a:cxn ang="0">
                  <a:pos x="130" y="8"/>
                </a:cxn>
                <a:cxn ang="0">
                  <a:pos x="122" y="2"/>
                </a:cxn>
                <a:cxn ang="0">
                  <a:pos x="112" y="0"/>
                </a:cxn>
                <a:cxn ang="0">
                  <a:pos x="98" y="0"/>
                </a:cxn>
                <a:cxn ang="0">
                  <a:pos x="98" y="0"/>
                </a:cxn>
                <a:cxn ang="0">
                  <a:pos x="88" y="2"/>
                </a:cxn>
                <a:cxn ang="0">
                  <a:pos x="80" y="8"/>
                </a:cxn>
                <a:cxn ang="0">
                  <a:pos x="74" y="16"/>
                </a:cxn>
                <a:cxn ang="0">
                  <a:pos x="72" y="28"/>
                </a:cxn>
                <a:cxn ang="0">
                  <a:pos x="72" y="74"/>
                </a:cxn>
                <a:cxn ang="0">
                  <a:pos x="26" y="74"/>
                </a:cxn>
                <a:cxn ang="0">
                  <a:pos x="26" y="74"/>
                </a:cxn>
                <a:cxn ang="0">
                  <a:pos x="16" y="76"/>
                </a:cxn>
                <a:cxn ang="0">
                  <a:pos x="8" y="80"/>
                </a:cxn>
                <a:cxn ang="0">
                  <a:pos x="2" y="90"/>
                </a:cxn>
                <a:cxn ang="0">
                  <a:pos x="0" y="100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2" y="122"/>
                </a:cxn>
                <a:cxn ang="0">
                  <a:pos x="8" y="132"/>
                </a:cxn>
                <a:cxn ang="0">
                  <a:pos x="16" y="136"/>
                </a:cxn>
                <a:cxn ang="0">
                  <a:pos x="26" y="138"/>
                </a:cxn>
                <a:cxn ang="0">
                  <a:pos x="72" y="138"/>
                </a:cxn>
                <a:cxn ang="0">
                  <a:pos x="72" y="184"/>
                </a:cxn>
                <a:cxn ang="0">
                  <a:pos x="72" y="184"/>
                </a:cxn>
                <a:cxn ang="0">
                  <a:pos x="74" y="196"/>
                </a:cxn>
                <a:cxn ang="0">
                  <a:pos x="80" y="204"/>
                </a:cxn>
                <a:cxn ang="0">
                  <a:pos x="88" y="210"/>
                </a:cxn>
                <a:cxn ang="0">
                  <a:pos x="98" y="212"/>
                </a:cxn>
                <a:cxn ang="0">
                  <a:pos x="112" y="212"/>
                </a:cxn>
                <a:cxn ang="0">
                  <a:pos x="112" y="212"/>
                </a:cxn>
                <a:cxn ang="0">
                  <a:pos x="122" y="210"/>
                </a:cxn>
                <a:cxn ang="0">
                  <a:pos x="130" y="204"/>
                </a:cxn>
                <a:cxn ang="0">
                  <a:pos x="136" y="196"/>
                </a:cxn>
                <a:cxn ang="0">
                  <a:pos x="138" y="184"/>
                </a:cxn>
                <a:cxn ang="0">
                  <a:pos x="138" y="138"/>
                </a:cxn>
                <a:cxn ang="0">
                  <a:pos x="184" y="138"/>
                </a:cxn>
                <a:cxn ang="0">
                  <a:pos x="184" y="138"/>
                </a:cxn>
                <a:cxn ang="0">
                  <a:pos x="194" y="136"/>
                </a:cxn>
                <a:cxn ang="0">
                  <a:pos x="204" y="132"/>
                </a:cxn>
                <a:cxn ang="0">
                  <a:pos x="208" y="122"/>
                </a:cxn>
                <a:cxn ang="0">
                  <a:pos x="210" y="112"/>
                </a:cxn>
                <a:cxn ang="0">
                  <a:pos x="210" y="100"/>
                </a:cxn>
                <a:cxn ang="0">
                  <a:pos x="210" y="100"/>
                </a:cxn>
                <a:cxn ang="0">
                  <a:pos x="208" y="90"/>
                </a:cxn>
                <a:cxn ang="0">
                  <a:pos x="204" y="80"/>
                </a:cxn>
                <a:cxn ang="0">
                  <a:pos x="194" y="76"/>
                </a:cxn>
                <a:cxn ang="0">
                  <a:pos x="184" y="74"/>
                </a:cxn>
                <a:cxn ang="0">
                  <a:pos x="184" y="74"/>
                </a:cxn>
              </a:cxnLst>
              <a:rect l="0" t="0" r="r" b="b"/>
              <a:pathLst>
                <a:path w="210" h="212">
                  <a:moveTo>
                    <a:pt x="184" y="74"/>
                  </a:moveTo>
                  <a:lnTo>
                    <a:pt x="138" y="74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6" y="16"/>
                  </a:lnTo>
                  <a:lnTo>
                    <a:pt x="130" y="8"/>
                  </a:lnTo>
                  <a:lnTo>
                    <a:pt x="122" y="2"/>
                  </a:lnTo>
                  <a:lnTo>
                    <a:pt x="11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88" y="2"/>
                  </a:lnTo>
                  <a:lnTo>
                    <a:pt x="80" y="8"/>
                  </a:lnTo>
                  <a:lnTo>
                    <a:pt x="74" y="16"/>
                  </a:lnTo>
                  <a:lnTo>
                    <a:pt x="72" y="28"/>
                  </a:lnTo>
                  <a:lnTo>
                    <a:pt x="72" y="74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16" y="76"/>
                  </a:lnTo>
                  <a:lnTo>
                    <a:pt x="8" y="80"/>
                  </a:lnTo>
                  <a:lnTo>
                    <a:pt x="2" y="90"/>
                  </a:lnTo>
                  <a:lnTo>
                    <a:pt x="0" y="10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" y="122"/>
                  </a:lnTo>
                  <a:lnTo>
                    <a:pt x="8" y="132"/>
                  </a:lnTo>
                  <a:lnTo>
                    <a:pt x="16" y="136"/>
                  </a:lnTo>
                  <a:lnTo>
                    <a:pt x="26" y="138"/>
                  </a:lnTo>
                  <a:lnTo>
                    <a:pt x="72" y="138"/>
                  </a:lnTo>
                  <a:lnTo>
                    <a:pt x="72" y="184"/>
                  </a:lnTo>
                  <a:lnTo>
                    <a:pt x="72" y="184"/>
                  </a:lnTo>
                  <a:lnTo>
                    <a:pt x="74" y="196"/>
                  </a:lnTo>
                  <a:lnTo>
                    <a:pt x="80" y="204"/>
                  </a:lnTo>
                  <a:lnTo>
                    <a:pt x="88" y="210"/>
                  </a:lnTo>
                  <a:lnTo>
                    <a:pt x="98" y="212"/>
                  </a:lnTo>
                  <a:lnTo>
                    <a:pt x="112" y="212"/>
                  </a:lnTo>
                  <a:lnTo>
                    <a:pt x="112" y="212"/>
                  </a:lnTo>
                  <a:lnTo>
                    <a:pt x="122" y="210"/>
                  </a:lnTo>
                  <a:lnTo>
                    <a:pt x="130" y="204"/>
                  </a:lnTo>
                  <a:lnTo>
                    <a:pt x="136" y="196"/>
                  </a:lnTo>
                  <a:lnTo>
                    <a:pt x="138" y="184"/>
                  </a:lnTo>
                  <a:lnTo>
                    <a:pt x="138" y="138"/>
                  </a:lnTo>
                  <a:lnTo>
                    <a:pt x="184" y="138"/>
                  </a:lnTo>
                  <a:lnTo>
                    <a:pt x="184" y="138"/>
                  </a:lnTo>
                  <a:lnTo>
                    <a:pt x="194" y="136"/>
                  </a:lnTo>
                  <a:lnTo>
                    <a:pt x="204" y="132"/>
                  </a:lnTo>
                  <a:lnTo>
                    <a:pt x="208" y="122"/>
                  </a:lnTo>
                  <a:lnTo>
                    <a:pt x="210" y="112"/>
                  </a:lnTo>
                  <a:lnTo>
                    <a:pt x="210" y="100"/>
                  </a:lnTo>
                  <a:lnTo>
                    <a:pt x="210" y="100"/>
                  </a:lnTo>
                  <a:lnTo>
                    <a:pt x="208" y="90"/>
                  </a:lnTo>
                  <a:lnTo>
                    <a:pt x="204" y="80"/>
                  </a:lnTo>
                  <a:lnTo>
                    <a:pt x="194" y="76"/>
                  </a:lnTo>
                  <a:lnTo>
                    <a:pt x="184" y="74"/>
                  </a:lnTo>
                  <a:lnTo>
                    <a:pt x="184" y="74"/>
                  </a:lnTo>
                  <a:close/>
                </a:path>
              </a:pathLst>
            </a:custGeom>
            <a:solidFill>
              <a:srgbClr val="EFBC3F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4" name="그룹 133"/>
          <p:cNvGrpSpPr/>
          <p:nvPr userDrawn="1"/>
        </p:nvGrpSpPr>
        <p:grpSpPr>
          <a:xfrm>
            <a:off x="10144125" y="4316413"/>
            <a:ext cx="939800" cy="1619250"/>
            <a:chOff x="9394825" y="4583113"/>
            <a:chExt cx="939800" cy="1619250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35" name="Freeform 127"/>
            <p:cNvSpPr>
              <a:spLocks/>
            </p:cNvSpPr>
            <p:nvPr/>
          </p:nvSpPr>
          <p:spPr bwMode="auto">
            <a:xfrm>
              <a:off x="9674225" y="4583113"/>
              <a:ext cx="660400" cy="657225"/>
            </a:xfrm>
            <a:custGeom>
              <a:avLst/>
              <a:gdLst/>
              <a:ahLst/>
              <a:cxnLst>
                <a:cxn ang="0">
                  <a:pos x="274" y="142"/>
                </a:cxn>
                <a:cxn ang="0">
                  <a:pos x="274" y="52"/>
                </a:cxn>
                <a:cxn ang="0">
                  <a:pos x="270" y="32"/>
                </a:cxn>
                <a:cxn ang="0">
                  <a:pos x="258" y="16"/>
                </a:cxn>
                <a:cxn ang="0">
                  <a:pos x="242" y="4"/>
                </a:cxn>
                <a:cxn ang="0">
                  <a:pos x="222" y="0"/>
                </a:cxn>
                <a:cxn ang="0">
                  <a:pos x="196" y="0"/>
                </a:cxn>
                <a:cxn ang="0">
                  <a:pos x="176" y="4"/>
                </a:cxn>
                <a:cxn ang="0">
                  <a:pos x="158" y="16"/>
                </a:cxn>
                <a:cxn ang="0">
                  <a:pos x="148" y="32"/>
                </a:cxn>
                <a:cxn ang="0">
                  <a:pos x="144" y="52"/>
                </a:cxn>
                <a:cxn ang="0">
                  <a:pos x="52" y="142"/>
                </a:cxn>
                <a:cxn ang="0">
                  <a:pos x="42" y="144"/>
                </a:cxn>
                <a:cxn ang="0">
                  <a:pos x="24" y="152"/>
                </a:cxn>
                <a:cxn ang="0">
                  <a:pos x="10" y="166"/>
                </a:cxn>
                <a:cxn ang="0">
                  <a:pos x="2" y="184"/>
                </a:cxn>
                <a:cxn ang="0">
                  <a:pos x="0" y="220"/>
                </a:cxn>
                <a:cxn ang="0">
                  <a:pos x="2" y="230"/>
                </a:cxn>
                <a:cxn ang="0">
                  <a:pos x="10" y="250"/>
                </a:cxn>
                <a:cxn ang="0">
                  <a:pos x="24" y="264"/>
                </a:cxn>
                <a:cxn ang="0">
                  <a:pos x="42" y="272"/>
                </a:cxn>
                <a:cxn ang="0">
                  <a:pos x="144" y="272"/>
                </a:cxn>
                <a:cxn ang="0">
                  <a:pos x="144" y="364"/>
                </a:cxn>
                <a:cxn ang="0">
                  <a:pos x="148" y="384"/>
                </a:cxn>
                <a:cxn ang="0">
                  <a:pos x="158" y="400"/>
                </a:cxn>
                <a:cxn ang="0">
                  <a:pos x="176" y="410"/>
                </a:cxn>
                <a:cxn ang="0">
                  <a:pos x="196" y="414"/>
                </a:cxn>
                <a:cxn ang="0">
                  <a:pos x="222" y="414"/>
                </a:cxn>
                <a:cxn ang="0">
                  <a:pos x="242" y="410"/>
                </a:cxn>
                <a:cxn ang="0">
                  <a:pos x="258" y="400"/>
                </a:cxn>
                <a:cxn ang="0">
                  <a:pos x="270" y="384"/>
                </a:cxn>
                <a:cxn ang="0">
                  <a:pos x="274" y="364"/>
                </a:cxn>
                <a:cxn ang="0">
                  <a:pos x="364" y="272"/>
                </a:cxn>
                <a:cxn ang="0">
                  <a:pos x="374" y="272"/>
                </a:cxn>
                <a:cxn ang="0">
                  <a:pos x="392" y="264"/>
                </a:cxn>
                <a:cxn ang="0">
                  <a:pos x="406" y="250"/>
                </a:cxn>
                <a:cxn ang="0">
                  <a:pos x="414" y="230"/>
                </a:cxn>
                <a:cxn ang="0">
                  <a:pos x="416" y="194"/>
                </a:cxn>
                <a:cxn ang="0">
                  <a:pos x="414" y="184"/>
                </a:cxn>
                <a:cxn ang="0">
                  <a:pos x="406" y="166"/>
                </a:cxn>
                <a:cxn ang="0">
                  <a:pos x="392" y="152"/>
                </a:cxn>
                <a:cxn ang="0">
                  <a:pos x="374" y="144"/>
                </a:cxn>
                <a:cxn ang="0">
                  <a:pos x="364" y="142"/>
                </a:cxn>
              </a:cxnLst>
              <a:rect l="0" t="0" r="r" b="b"/>
              <a:pathLst>
                <a:path w="416" h="414">
                  <a:moveTo>
                    <a:pt x="364" y="142"/>
                  </a:moveTo>
                  <a:lnTo>
                    <a:pt x="274" y="142"/>
                  </a:lnTo>
                  <a:lnTo>
                    <a:pt x="274" y="52"/>
                  </a:lnTo>
                  <a:lnTo>
                    <a:pt x="274" y="52"/>
                  </a:lnTo>
                  <a:lnTo>
                    <a:pt x="272" y="42"/>
                  </a:lnTo>
                  <a:lnTo>
                    <a:pt x="270" y="32"/>
                  </a:lnTo>
                  <a:lnTo>
                    <a:pt x="264" y="22"/>
                  </a:lnTo>
                  <a:lnTo>
                    <a:pt x="258" y="16"/>
                  </a:lnTo>
                  <a:lnTo>
                    <a:pt x="250" y="8"/>
                  </a:lnTo>
                  <a:lnTo>
                    <a:pt x="242" y="4"/>
                  </a:lnTo>
                  <a:lnTo>
                    <a:pt x="232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6" y="4"/>
                  </a:lnTo>
                  <a:lnTo>
                    <a:pt x="166" y="8"/>
                  </a:lnTo>
                  <a:lnTo>
                    <a:pt x="158" y="16"/>
                  </a:lnTo>
                  <a:lnTo>
                    <a:pt x="152" y="22"/>
                  </a:lnTo>
                  <a:lnTo>
                    <a:pt x="148" y="32"/>
                  </a:lnTo>
                  <a:lnTo>
                    <a:pt x="144" y="42"/>
                  </a:lnTo>
                  <a:lnTo>
                    <a:pt x="144" y="52"/>
                  </a:lnTo>
                  <a:lnTo>
                    <a:pt x="144" y="142"/>
                  </a:lnTo>
                  <a:lnTo>
                    <a:pt x="52" y="142"/>
                  </a:lnTo>
                  <a:lnTo>
                    <a:pt x="52" y="142"/>
                  </a:lnTo>
                  <a:lnTo>
                    <a:pt x="42" y="144"/>
                  </a:lnTo>
                  <a:lnTo>
                    <a:pt x="32" y="146"/>
                  </a:lnTo>
                  <a:lnTo>
                    <a:pt x="24" y="152"/>
                  </a:lnTo>
                  <a:lnTo>
                    <a:pt x="16" y="158"/>
                  </a:lnTo>
                  <a:lnTo>
                    <a:pt x="10" y="166"/>
                  </a:lnTo>
                  <a:lnTo>
                    <a:pt x="4" y="174"/>
                  </a:lnTo>
                  <a:lnTo>
                    <a:pt x="2" y="184"/>
                  </a:lnTo>
                  <a:lnTo>
                    <a:pt x="0" y="194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2" y="230"/>
                  </a:lnTo>
                  <a:lnTo>
                    <a:pt x="4" y="240"/>
                  </a:lnTo>
                  <a:lnTo>
                    <a:pt x="10" y="250"/>
                  </a:lnTo>
                  <a:lnTo>
                    <a:pt x="16" y="258"/>
                  </a:lnTo>
                  <a:lnTo>
                    <a:pt x="24" y="264"/>
                  </a:lnTo>
                  <a:lnTo>
                    <a:pt x="32" y="268"/>
                  </a:lnTo>
                  <a:lnTo>
                    <a:pt x="42" y="272"/>
                  </a:lnTo>
                  <a:lnTo>
                    <a:pt x="52" y="272"/>
                  </a:lnTo>
                  <a:lnTo>
                    <a:pt x="144" y="272"/>
                  </a:lnTo>
                  <a:lnTo>
                    <a:pt x="144" y="364"/>
                  </a:lnTo>
                  <a:lnTo>
                    <a:pt x="144" y="364"/>
                  </a:lnTo>
                  <a:lnTo>
                    <a:pt x="144" y="374"/>
                  </a:lnTo>
                  <a:lnTo>
                    <a:pt x="148" y="384"/>
                  </a:lnTo>
                  <a:lnTo>
                    <a:pt x="152" y="392"/>
                  </a:lnTo>
                  <a:lnTo>
                    <a:pt x="158" y="400"/>
                  </a:lnTo>
                  <a:lnTo>
                    <a:pt x="166" y="406"/>
                  </a:lnTo>
                  <a:lnTo>
                    <a:pt x="176" y="410"/>
                  </a:lnTo>
                  <a:lnTo>
                    <a:pt x="184" y="414"/>
                  </a:lnTo>
                  <a:lnTo>
                    <a:pt x="196" y="414"/>
                  </a:lnTo>
                  <a:lnTo>
                    <a:pt x="222" y="414"/>
                  </a:lnTo>
                  <a:lnTo>
                    <a:pt x="222" y="414"/>
                  </a:lnTo>
                  <a:lnTo>
                    <a:pt x="232" y="414"/>
                  </a:lnTo>
                  <a:lnTo>
                    <a:pt x="242" y="410"/>
                  </a:lnTo>
                  <a:lnTo>
                    <a:pt x="250" y="406"/>
                  </a:lnTo>
                  <a:lnTo>
                    <a:pt x="258" y="400"/>
                  </a:lnTo>
                  <a:lnTo>
                    <a:pt x="264" y="392"/>
                  </a:lnTo>
                  <a:lnTo>
                    <a:pt x="270" y="384"/>
                  </a:lnTo>
                  <a:lnTo>
                    <a:pt x="272" y="374"/>
                  </a:lnTo>
                  <a:lnTo>
                    <a:pt x="274" y="364"/>
                  </a:lnTo>
                  <a:lnTo>
                    <a:pt x="274" y="272"/>
                  </a:lnTo>
                  <a:lnTo>
                    <a:pt x="364" y="272"/>
                  </a:lnTo>
                  <a:lnTo>
                    <a:pt x="364" y="272"/>
                  </a:lnTo>
                  <a:lnTo>
                    <a:pt x="374" y="272"/>
                  </a:lnTo>
                  <a:lnTo>
                    <a:pt x="384" y="268"/>
                  </a:lnTo>
                  <a:lnTo>
                    <a:pt x="392" y="264"/>
                  </a:lnTo>
                  <a:lnTo>
                    <a:pt x="400" y="258"/>
                  </a:lnTo>
                  <a:lnTo>
                    <a:pt x="406" y="250"/>
                  </a:lnTo>
                  <a:lnTo>
                    <a:pt x="412" y="240"/>
                  </a:lnTo>
                  <a:lnTo>
                    <a:pt x="414" y="230"/>
                  </a:lnTo>
                  <a:lnTo>
                    <a:pt x="416" y="220"/>
                  </a:lnTo>
                  <a:lnTo>
                    <a:pt x="416" y="194"/>
                  </a:lnTo>
                  <a:lnTo>
                    <a:pt x="416" y="194"/>
                  </a:lnTo>
                  <a:lnTo>
                    <a:pt x="414" y="184"/>
                  </a:lnTo>
                  <a:lnTo>
                    <a:pt x="412" y="174"/>
                  </a:lnTo>
                  <a:lnTo>
                    <a:pt x="406" y="166"/>
                  </a:lnTo>
                  <a:lnTo>
                    <a:pt x="400" y="158"/>
                  </a:lnTo>
                  <a:lnTo>
                    <a:pt x="392" y="152"/>
                  </a:lnTo>
                  <a:lnTo>
                    <a:pt x="384" y="146"/>
                  </a:lnTo>
                  <a:lnTo>
                    <a:pt x="374" y="144"/>
                  </a:lnTo>
                  <a:lnTo>
                    <a:pt x="364" y="142"/>
                  </a:lnTo>
                  <a:lnTo>
                    <a:pt x="364" y="142"/>
                  </a:lnTo>
                  <a:close/>
                </a:path>
              </a:pathLst>
            </a:custGeom>
            <a:solidFill>
              <a:srgbClr val="F97A12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128"/>
            <p:cNvSpPr>
              <a:spLocks/>
            </p:cNvSpPr>
            <p:nvPr/>
          </p:nvSpPr>
          <p:spPr bwMode="auto">
            <a:xfrm>
              <a:off x="9394825" y="5548313"/>
              <a:ext cx="219075" cy="219075"/>
            </a:xfrm>
            <a:custGeom>
              <a:avLst/>
              <a:gdLst/>
              <a:ahLst/>
              <a:cxnLst>
                <a:cxn ang="0">
                  <a:pos x="122" y="48"/>
                </a:cxn>
                <a:cxn ang="0">
                  <a:pos x="92" y="48"/>
                </a:cxn>
                <a:cxn ang="0">
                  <a:pos x="92" y="16"/>
                </a:cxn>
                <a:cxn ang="0">
                  <a:pos x="92" y="16"/>
                </a:cxn>
                <a:cxn ang="0">
                  <a:pos x="90" y="10"/>
                </a:cxn>
                <a:cxn ang="0">
                  <a:pos x="86" y="4"/>
                </a:cxn>
                <a:cxn ang="0">
                  <a:pos x="80" y="0"/>
                </a:cxn>
                <a:cxn ang="0">
                  <a:pos x="74" y="0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58" y="0"/>
                </a:cxn>
                <a:cxn ang="0">
                  <a:pos x="52" y="4"/>
                </a:cxn>
                <a:cxn ang="0">
                  <a:pos x="50" y="10"/>
                </a:cxn>
                <a:cxn ang="0">
                  <a:pos x="48" y="16"/>
                </a:cxn>
                <a:cxn ang="0">
                  <a:pos x="48" y="48"/>
                </a:cxn>
                <a:cxn ang="0">
                  <a:pos x="18" y="48"/>
                </a:cxn>
                <a:cxn ang="0">
                  <a:pos x="18" y="48"/>
                </a:cxn>
                <a:cxn ang="0">
                  <a:pos x="10" y="48"/>
                </a:cxn>
                <a:cxn ang="0">
                  <a:pos x="6" y="52"/>
                </a:cxn>
                <a:cxn ang="0">
                  <a:pos x="2" y="58"/>
                </a:cxn>
                <a:cxn ang="0">
                  <a:pos x="0" y="64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80"/>
                </a:cxn>
                <a:cxn ang="0">
                  <a:pos x="6" y="86"/>
                </a:cxn>
                <a:cxn ang="0">
                  <a:pos x="10" y="90"/>
                </a:cxn>
                <a:cxn ang="0">
                  <a:pos x="18" y="90"/>
                </a:cxn>
                <a:cxn ang="0">
                  <a:pos x="48" y="90"/>
                </a:cxn>
                <a:cxn ang="0">
                  <a:pos x="48" y="122"/>
                </a:cxn>
                <a:cxn ang="0">
                  <a:pos x="48" y="122"/>
                </a:cxn>
                <a:cxn ang="0">
                  <a:pos x="50" y="128"/>
                </a:cxn>
                <a:cxn ang="0">
                  <a:pos x="52" y="134"/>
                </a:cxn>
                <a:cxn ang="0">
                  <a:pos x="58" y="138"/>
                </a:cxn>
                <a:cxn ang="0">
                  <a:pos x="66" y="138"/>
                </a:cxn>
                <a:cxn ang="0">
                  <a:pos x="74" y="138"/>
                </a:cxn>
                <a:cxn ang="0">
                  <a:pos x="74" y="138"/>
                </a:cxn>
                <a:cxn ang="0">
                  <a:pos x="80" y="138"/>
                </a:cxn>
                <a:cxn ang="0">
                  <a:pos x="86" y="134"/>
                </a:cxn>
                <a:cxn ang="0">
                  <a:pos x="90" y="128"/>
                </a:cxn>
                <a:cxn ang="0">
                  <a:pos x="92" y="122"/>
                </a:cxn>
                <a:cxn ang="0">
                  <a:pos x="92" y="90"/>
                </a:cxn>
                <a:cxn ang="0">
                  <a:pos x="122" y="90"/>
                </a:cxn>
                <a:cxn ang="0">
                  <a:pos x="122" y="90"/>
                </a:cxn>
                <a:cxn ang="0">
                  <a:pos x="128" y="90"/>
                </a:cxn>
                <a:cxn ang="0">
                  <a:pos x="134" y="86"/>
                </a:cxn>
                <a:cxn ang="0">
                  <a:pos x="138" y="80"/>
                </a:cxn>
                <a:cxn ang="0">
                  <a:pos x="138" y="74"/>
                </a:cxn>
                <a:cxn ang="0">
                  <a:pos x="138" y="64"/>
                </a:cxn>
                <a:cxn ang="0">
                  <a:pos x="138" y="64"/>
                </a:cxn>
                <a:cxn ang="0">
                  <a:pos x="138" y="58"/>
                </a:cxn>
                <a:cxn ang="0">
                  <a:pos x="134" y="52"/>
                </a:cxn>
                <a:cxn ang="0">
                  <a:pos x="128" y="48"/>
                </a:cxn>
                <a:cxn ang="0">
                  <a:pos x="122" y="48"/>
                </a:cxn>
                <a:cxn ang="0">
                  <a:pos x="122" y="48"/>
                </a:cxn>
              </a:cxnLst>
              <a:rect l="0" t="0" r="r" b="b"/>
              <a:pathLst>
                <a:path w="138" h="138">
                  <a:moveTo>
                    <a:pt x="122" y="48"/>
                  </a:moveTo>
                  <a:lnTo>
                    <a:pt x="92" y="48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0" y="10"/>
                  </a:lnTo>
                  <a:lnTo>
                    <a:pt x="86" y="4"/>
                  </a:lnTo>
                  <a:lnTo>
                    <a:pt x="80" y="0"/>
                  </a:lnTo>
                  <a:lnTo>
                    <a:pt x="74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58" y="0"/>
                  </a:lnTo>
                  <a:lnTo>
                    <a:pt x="52" y="4"/>
                  </a:lnTo>
                  <a:lnTo>
                    <a:pt x="50" y="10"/>
                  </a:lnTo>
                  <a:lnTo>
                    <a:pt x="48" y="16"/>
                  </a:lnTo>
                  <a:lnTo>
                    <a:pt x="4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0" y="48"/>
                  </a:lnTo>
                  <a:lnTo>
                    <a:pt x="6" y="52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80"/>
                  </a:lnTo>
                  <a:lnTo>
                    <a:pt x="6" y="86"/>
                  </a:lnTo>
                  <a:lnTo>
                    <a:pt x="10" y="90"/>
                  </a:lnTo>
                  <a:lnTo>
                    <a:pt x="18" y="90"/>
                  </a:lnTo>
                  <a:lnTo>
                    <a:pt x="48" y="90"/>
                  </a:lnTo>
                  <a:lnTo>
                    <a:pt x="48" y="122"/>
                  </a:lnTo>
                  <a:lnTo>
                    <a:pt x="48" y="122"/>
                  </a:lnTo>
                  <a:lnTo>
                    <a:pt x="50" y="128"/>
                  </a:lnTo>
                  <a:lnTo>
                    <a:pt x="52" y="134"/>
                  </a:lnTo>
                  <a:lnTo>
                    <a:pt x="58" y="138"/>
                  </a:lnTo>
                  <a:lnTo>
                    <a:pt x="66" y="138"/>
                  </a:lnTo>
                  <a:lnTo>
                    <a:pt x="74" y="138"/>
                  </a:lnTo>
                  <a:lnTo>
                    <a:pt x="74" y="138"/>
                  </a:lnTo>
                  <a:lnTo>
                    <a:pt x="80" y="138"/>
                  </a:lnTo>
                  <a:lnTo>
                    <a:pt x="86" y="134"/>
                  </a:lnTo>
                  <a:lnTo>
                    <a:pt x="90" y="128"/>
                  </a:lnTo>
                  <a:lnTo>
                    <a:pt x="92" y="122"/>
                  </a:lnTo>
                  <a:lnTo>
                    <a:pt x="92" y="90"/>
                  </a:lnTo>
                  <a:lnTo>
                    <a:pt x="122" y="90"/>
                  </a:lnTo>
                  <a:lnTo>
                    <a:pt x="122" y="90"/>
                  </a:lnTo>
                  <a:lnTo>
                    <a:pt x="128" y="90"/>
                  </a:lnTo>
                  <a:lnTo>
                    <a:pt x="134" y="86"/>
                  </a:lnTo>
                  <a:lnTo>
                    <a:pt x="138" y="80"/>
                  </a:lnTo>
                  <a:lnTo>
                    <a:pt x="138" y="74"/>
                  </a:lnTo>
                  <a:lnTo>
                    <a:pt x="138" y="64"/>
                  </a:lnTo>
                  <a:lnTo>
                    <a:pt x="138" y="64"/>
                  </a:lnTo>
                  <a:lnTo>
                    <a:pt x="138" y="58"/>
                  </a:lnTo>
                  <a:lnTo>
                    <a:pt x="134" y="52"/>
                  </a:lnTo>
                  <a:lnTo>
                    <a:pt x="128" y="48"/>
                  </a:lnTo>
                  <a:lnTo>
                    <a:pt x="122" y="48"/>
                  </a:lnTo>
                  <a:lnTo>
                    <a:pt x="122" y="48"/>
                  </a:lnTo>
                  <a:close/>
                </a:path>
              </a:pathLst>
            </a:custGeom>
            <a:solidFill>
              <a:srgbClr val="88CCCD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129"/>
            <p:cNvSpPr>
              <a:spLocks/>
            </p:cNvSpPr>
            <p:nvPr/>
          </p:nvSpPr>
          <p:spPr bwMode="auto">
            <a:xfrm>
              <a:off x="9794875" y="5815013"/>
              <a:ext cx="387350" cy="387350"/>
            </a:xfrm>
            <a:custGeom>
              <a:avLst/>
              <a:gdLst/>
              <a:ahLst/>
              <a:cxnLst>
                <a:cxn ang="0">
                  <a:pos x="160" y="84"/>
                </a:cxn>
                <a:cxn ang="0">
                  <a:pos x="160" y="30"/>
                </a:cxn>
                <a:cxn ang="0">
                  <a:pos x="158" y="18"/>
                </a:cxn>
                <a:cxn ang="0">
                  <a:pos x="142" y="2"/>
                </a:cxn>
                <a:cxn ang="0">
                  <a:pos x="130" y="0"/>
                </a:cxn>
                <a:cxn ang="0">
                  <a:pos x="114" y="0"/>
                </a:cxn>
                <a:cxn ang="0">
                  <a:pos x="102" y="2"/>
                </a:cxn>
                <a:cxn ang="0">
                  <a:pos x="86" y="18"/>
                </a:cxn>
                <a:cxn ang="0">
                  <a:pos x="84" y="30"/>
                </a:cxn>
                <a:cxn ang="0">
                  <a:pos x="30" y="84"/>
                </a:cxn>
                <a:cxn ang="0">
                  <a:pos x="24" y="84"/>
                </a:cxn>
                <a:cxn ang="0">
                  <a:pos x="8" y="92"/>
                </a:cxn>
                <a:cxn ang="0">
                  <a:pos x="0" y="108"/>
                </a:cxn>
                <a:cxn ang="0">
                  <a:pos x="0" y="130"/>
                </a:cxn>
                <a:cxn ang="0">
                  <a:pos x="0" y="136"/>
                </a:cxn>
                <a:cxn ang="0">
                  <a:pos x="8" y="152"/>
                </a:cxn>
                <a:cxn ang="0">
                  <a:pos x="24" y="160"/>
                </a:cxn>
                <a:cxn ang="0">
                  <a:pos x="84" y="160"/>
                </a:cxn>
                <a:cxn ang="0">
                  <a:pos x="84" y="214"/>
                </a:cxn>
                <a:cxn ang="0">
                  <a:pos x="86" y="226"/>
                </a:cxn>
                <a:cxn ang="0">
                  <a:pos x="102" y="242"/>
                </a:cxn>
                <a:cxn ang="0">
                  <a:pos x="114" y="244"/>
                </a:cxn>
                <a:cxn ang="0">
                  <a:pos x="130" y="244"/>
                </a:cxn>
                <a:cxn ang="0">
                  <a:pos x="142" y="242"/>
                </a:cxn>
                <a:cxn ang="0">
                  <a:pos x="158" y="226"/>
                </a:cxn>
                <a:cxn ang="0">
                  <a:pos x="160" y="214"/>
                </a:cxn>
                <a:cxn ang="0">
                  <a:pos x="214" y="160"/>
                </a:cxn>
                <a:cxn ang="0">
                  <a:pos x="220" y="160"/>
                </a:cxn>
                <a:cxn ang="0">
                  <a:pos x="236" y="152"/>
                </a:cxn>
                <a:cxn ang="0">
                  <a:pos x="244" y="136"/>
                </a:cxn>
                <a:cxn ang="0">
                  <a:pos x="244" y="114"/>
                </a:cxn>
                <a:cxn ang="0">
                  <a:pos x="244" y="108"/>
                </a:cxn>
                <a:cxn ang="0">
                  <a:pos x="236" y="92"/>
                </a:cxn>
                <a:cxn ang="0">
                  <a:pos x="220" y="84"/>
                </a:cxn>
                <a:cxn ang="0">
                  <a:pos x="214" y="84"/>
                </a:cxn>
              </a:cxnLst>
              <a:rect l="0" t="0" r="r" b="b"/>
              <a:pathLst>
                <a:path w="244" h="244">
                  <a:moveTo>
                    <a:pt x="214" y="84"/>
                  </a:moveTo>
                  <a:lnTo>
                    <a:pt x="160" y="84"/>
                  </a:lnTo>
                  <a:lnTo>
                    <a:pt x="160" y="30"/>
                  </a:lnTo>
                  <a:lnTo>
                    <a:pt x="160" y="30"/>
                  </a:lnTo>
                  <a:lnTo>
                    <a:pt x="160" y="24"/>
                  </a:lnTo>
                  <a:lnTo>
                    <a:pt x="158" y="18"/>
                  </a:lnTo>
                  <a:lnTo>
                    <a:pt x="152" y="8"/>
                  </a:lnTo>
                  <a:lnTo>
                    <a:pt x="142" y="2"/>
                  </a:lnTo>
                  <a:lnTo>
                    <a:pt x="136" y="0"/>
                  </a:lnTo>
                  <a:lnTo>
                    <a:pt x="130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2" y="2"/>
                  </a:lnTo>
                  <a:lnTo>
                    <a:pt x="94" y="8"/>
                  </a:lnTo>
                  <a:lnTo>
                    <a:pt x="86" y="18"/>
                  </a:lnTo>
                  <a:lnTo>
                    <a:pt x="84" y="24"/>
                  </a:lnTo>
                  <a:lnTo>
                    <a:pt x="84" y="30"/>
                  </a:lnTo>
                  <a:lnTo>
                    <a:pt x="84" y="84"/>
                  </a:lnTo>
                  <a:lnTo>
                    <a:pt x="30" y="84"/>
                  </a:lnTo>
                  <a:lnTo>
                    <a:pt x="30" y="84"/>
                  </a:lnTo>
                  <a:lnTo>
                    <a:pt x="24" y="84"/>
                  </a:lnTo>
                  <a:lnTo>
                    <a:pt x="18" y="86"/>
                  </a:lnTo>
                  <a:lnTo>
                    <a:pt x="8" y="92"/>
                  </a:lnTo>
                  <a:lnTo>
                    <a:pt x="2" y="102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36"/>
                  </a:lnTo>
                  <a:lnTo>
                    <a:pt x="2" y="142"/>
                  </a:lnTo>
                  <a:lnTo>
                    <a:pt x="8" y="15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30" y="160"/>
                  </a:lnTo>
                  <a:lnTo>
                    <a:pt x="84" y="160"/>
                  </a:lnTo>
                  <a:lnTo>
                    <a:pt x="84" y="214"/>
                  </a:lnTo>
                  <a:lnTo>
                    <a:pt x="84" y="214"/>
                  </a:lnTo>
                  <a:lnTo>
                    <a:pt x="84" y="220"/>
                  </a:lnTo>
                  <a:lnTo>
                    <a:pt x="86" y="226"/>
                  </a:lnTo>
                  <a:lnTo>
                    <a:pt x="94" y="236"/>
                  </a:lnTo>
                  <a:lnTo>
                    <a:pt x="102" y="242"/>
                  </a:lnTo>
                  <a:lnTo>
                    <a:pt x="108" y="244"/>
                  </a:lnTo>
                  <a:lnTo>
                    <a:pt x="114" y="244"/>
                  </a:lnTo>
                  <a:lnTo>
                    <a:pt x="130" y="244"/>
                  </a:lnTo>
                  <a:lnTo>
                    <a:pt x="130" y="244"/>
                  </a:lnTo>
                  <a:lnTo>
                    <a:pt x="136" y="244"/>
                  </a:lnTo>
                  <a:lnTo>
                    <a:pt x="142" y="242"/>
                  </a:lnTo>
                  <a:lnTo>
                    <a:pt x="152" y="236"/>
                  </a:lnTo>
                  <a:lnTo>
                    <a:pt x="158" y="226"/>
                  </a:lnTo>
                  <a:lnTo>
                    <a:pt x="160" y="220"/>
                  </a:lnTo>
                  <a:lnTo>
                    <a:pt x="160" y="214"/>
                  </a:lnTo>
                  <a:lnTo>
                    <a:pt x="160" y="160"/>
                  </a:lnTo>
                  <a:lnTo>
                    <a:pt x="214" y="160"/>
                  </a:lnTo>
                  <a:lnTo>
                    <a:pt x="214" y="160"/>
                  </a:lnTo>
                  <a:lnTo>
                    <a:pt x="220" y="160"/>
                  </a:lnTo>
                  <a:lnTo>
                    <a:pt x="226" y="158"/>
                  </a:lnTo>
                  <a:lnTo>
                    <a:pt x="236" y="152"/>
                  </a:lnTo>
                  <a:lnTo>
                    <a:pt x="242" y="142"/>
                  </a:lnTo>
                  <a:lnTo>
                    <a:pt x="244" y="136"/>
                  </a:lnTo>
                  <a:lnTo>
                    <a:pt x="244" y="130"/>
                  </a:lnTo>
                  <a:lnTo>
                    <a:pt x="244" y="114"/>
                  </a:lnTo>
                  <a:lnTo>
                    <a:pt x="244" y="114"/>
                  </a:lnTo>
                  <a:lnTo>
                    <a:pt x="244" y="108"/>
                  </a:lnTo>
                  <a:lnTo>
                    <a:pt x="242" y="102"/>
                  </a:lnTo>
                  <a:lnTo>
                    <a:pt x="236" y="92"/>
                  </a:lnTo>
                  <a:lnTo>
                    <a:pt x="226" y="86"/>
                  </a:lnTo>
                  <a:lnTo>
                    <a:pt x="220" y="84"/>
                  </a:lnTo>
                  <a:lnTo>
                    <a:pt x="214" y="84"/>
                  </a:lnTo>
                  <a:lnTo>
                    <a:pt x="214" y="84"/>
                  </a:lnTo>
                  <a:close/>
                </a:path>
              </a:pathLst>
            </a:custGeom>
            <a:solidFill>
              <a:srgbClr val="4F83AA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8" name="그룹 137"/>
          <p:cNvGrpSpPr/>
          <p:nvPr userDrawn="1"/>
        </p:nvGrpSpPr>
        <p:grpSpPr>
          <a:xfrm>
            <a:off x="10255250" y="325438"/>
            <a:ext cx="600075" cy="619125"/>
            <a:chOff x="9505950" y="592138"/>
            <a:chExt cx="600075" cy="619125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39" name="Freeform 130"/>
            <p:cNvSpPr>
              <a:spLocks/>
            </p:cNvSpPr>
            <p:nvPr/>
          </p:nvSpPr>
          <p:spPr bwMode="auto">
            <a:xfrm>
              <a:off x="9886950" y="992188"/>
              <a:ext cx="219075" cy="219075"/>
            </a:xfrm>
            <a:custGeom>
              <a:avLst/>
              <a:gdLst/>
              <a:ahLst/>
              <a:cxnLst>
                <a:cxn ang="0">
                  <a:pos x="120" y="48"/>
                </a:cxn>
                <a:cxn ang="0">
                  <a:pos x="90" y="4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90" y="10"/>
                </a:cxn>
                <a:cxn ang="0">
                  <a:pos x="86" y="4"/>
                </a:cxn>
                <a:cxn ang="0">
                  <a:pos x="80" y="0"/>
                </a:cxn>
                <a:cxn ang="0">
                  <a:pos x="74" y="0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4"/>
                </a:cxn>
                <a:cxn ang="0">
                  <a:pos x="48" y="10"/>
                </a:cxn>
                <a:cxn ang="0">
                  <a:pos x="46" y="16"/>
                </a:cxn>
                <a:cxn ang="0">
                  <a:pos x="46" y="48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0" y="48"/>
                </a:cxn>
                <a:cxn ang="0">
                  <a:pos x="4" y="52"/>
                </a:cxn>
                <a:cxn ang="0">
                  <a:pos x="0" y="58"/>
                </a:cxn>
                <a:cxn ang="0">
                  <a:pos x="0" y="64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0" y="80"/>
                </a:cxn>
                <a:cxn ang="0">
                  <a:pos x="4" y="86"/>
                </a:cxn>
                <a:cxn ang="0">
                  <a:pos x="10" y="90"/>
                </a:cxn>
                <a:cxn ang="0">
                  <a:pos x="16" y="90"/>
                </a:cxn>
                <a:cxn ang="0">
                  <a:pos x="46" y="90"/>
                </a:cxn>
                <a:cxn ang="0">
                  <a:pos x="46" y="122"/>
                </a:cxn>
                <a:cxn ang="0">
                  <a:pos x="46" y="122"/>
                </a:cxn>
                <a:cxn ang="0">
                  <a:pos x="48" y="128"/>
                </a:cxn>
                <a:cxn ang="0">
                  <a:pos x="52" y="134"/>
                </a:cxn>
                <a:cxn ang="0">
                  <a:pos x="58" y="138"/>
                </a:cxn>
                <a:cxn ang="0">
                  <a:pos x="64" y="138"/>
                </a:cxn>
                <a:cxn ang="0">
                  <a:pos x="74" y="138"/>
                </a:cxn>
                <a:cxn ang="0">
                  <a:pos x="74" y="138"/>
                </a:cxn>
                <a:cxn ang="0">
                  <a:pos x="80" y="138"/>
                </a:cxn>
                <a:cxn ang="0">
                  <a:pos x="86" y="134"/>
                </a:cxn>
                <a:cxn ang="0">
                  <a:pos x="90" y="128"/>
                </a:cxn>
                <a:cxn ang="0">
                  <a:pos x="90" y="122"/>
                </a:cxn>
                <a:cxn ang="0">
                  <a:pos x="90" y="90"/>
                </a:cxn>
                <a:cxn ang="0">
                  <a:pos x="120" y="90"/>
                </a:cxn>
                <a:cxn ang="0">
                  <a:pos x="120" y="90"/>
                </a:cxn>
                <a:cxn ang="0">
                  <a:pos x="128" y="90"/>
                </a:cxn>
                <a:cxn ang="0">
                  <a:pos x="134" y="86"/>
                </a:cxn>
                <a:cxn ang="0">
                  <a:pos x="136" y="80"/>
                </a:cxn>
                <a:cxn ang="0">
                  <a:pos x="138" y="74"/>
                </a:cxn>
                <a:cxn ang="0">
                  <a:pos x="138" y="64"/>
                </a:cxn>
                <a:cxn ang="0">
                  <a:pos x="138" y="64"/>
                </a:cxn>
                <a:cxn ang="0">
                  <a:pos x="136" y="58"/>
                </a:cxn>
                <a:cxn ang="0">
                  <a:pos x="134" y="52"/>
                </a:cxn>
                <a:cxn ang="0">
                  <a:pos x="128" y="48"/>
                </a:cxn>
                <a:cxn ang="0">
                  <a:pos x="120" y="48"/>
                </a:cxn>
                <a:cxn ang="0">
                  <a:pos x="120" y="48"/>
                </a:cxn>
              </a:cxnLst>
              <a:rect l="0" t="0" r="r" b="b"/>
              <a:pathLst>
                <a:path w="138" h="138">
                  <a:moveTo>
                    <a:pt x="120" y="48"/>
                  </a:moveTo>
                  <a:lnTo>
                    <a:pt x="90" y="4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90" y="10"/>
                  </a:lnTo>
                  <a:lnTo>
                    <a:pt x="86" y="4"/>
                  </a:lnTo>
                  <a:lnTo>
                    <a:pt x="80" y="0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4"/>
                  </a:lnTo>
                  <a:lnTo>
                    <a:pt x="48" y="10"/>
                  </a:lnTo>
                  <a:lnTo>
                    <a:pt x="46" y="16"/>
                  </a:lnTo>
                  <a:lnTo>
                    <a:pt x="4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0" y="48"/>
                  </a:lnTo>
                  <a:lnTo>
                    <a:pt x="4" y="52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4" y="86"/>
                  </a:lnTo>
                  <a:lnTo>
                    <a:pt x="10" y="90"/>
                  </a:lnTo>
                  <a:lnTo>
                    <a:pt x="16" y="90"/>
                  </a:lnTo>
                  <a:lnTo>
                    <a:pt x="46" y="90"/>
                  </a:lnTo>
                  <a:lnTo>
                    <a:pt x="46" y="122"/>
                  </a:lnTo>
                  <a:lnTo>
                    <a:pt x="46" y="122"/>
                  </a:lnTo>
                  <a:lnTo>
                    <a:pt x="48" y="128"/>
                  </a:lnTo>
                  <a:lnTo>
                    <a:pt x="52" y="134"/>
                  </a:lnTo>
                  <a:lnTo>
                    <a:pt x="58" y="138"/>
                  </a:lnTo>
                  <a:lnTo>
                    <a:pt x="64" y="138"/>
                  </a:lnTo>
                  <a:lnTo>
                    <a:pt x="74" y="138"/>
                  </a:lnTo>
                  <a:lnTo>
                    <a:pt x="74" y="138"/>
                  </a:lnTo>
                  <a:lnTo>
                    <a:pt x="80" y="138"/>
                  </a:lnTo>
                  <a:lnTo>
                    <a:pt x="86" y="134"/>
                  </a:lnTo>
                  <a:lnTo>
                    <a:pt x="90" y="128"/>
                  </a:lnTo>
                  <a:lnTo>
                    <a:pt x="90" y="122"/>
                  </a:lnTo>
                  <a:lnTo>
                    <a:pt x="90" y="90"/>
                  </a:lnTo>
                  <a:lnTo>
                    <a:pt x="120" y="90"/>
                  </a:lnTo>
                  <a:lnTo>
                    <a:pt x="120" y="90"/>
                  </a:lnTo>
                  <a:lnTo>
                    <a:pt x="128" y="90"/>
                  </a:lnTo>
                  <a:lnTo>
                    <a:pt x="134" y="86"/>
                  </a:lnTo>
                  <a:lnTo>
                    <a:pt x="136" y="80"/>
                  </a:lnTo>
                  <a:lnTo>
                    <a:pt x="138" y="74"/>
                  </a:lnTo>
                  <a:lnTo>
                    <a:pt x="138" y="64"/>
                  </a:lnTo>
                  <a:lnTo>
                    <a:pt x="138" y="64"/>
                  </a:lnTo>
                  <a:lnTo>
                    <a:pt x="136" y="58"/>
                  </a:lnTo>
                  <a:lnTo>
                    <a:pt x="134" y="52"/>
                  </a:lnTo>
                  <a:lnTo>
                    <a:pt x="128" y="48"/>
                  </a:lnTo>
                  <a:lnTo>
                    <a:pt x="120" y="48"/>
                  </a:lnTo>
                  <a:lnTo>
                    <a:pt x="120" y="48"/>
                  </a:lnTo>
                  <a:close/>
                </a:path>
              </a:pathLst>
            </a:custGeom>
            <a:solidFill>
              <a:srgbClr val="E25952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131"/>
            <p:cNvSpPr>
              <a:spLocks/>
            </p:cNvSpPr>
            <p:nvPr/>
          </p:nvSpPr>
          <p:spPr bwMode="auto">
            <a:xfrm>
              <a:off x="9505950" y="592138"/>
              <a:ext cx="358775" cy="358775"/>
            </a:xfrm>
            <a:custGeom>
              <a:avLst/>
              <a:gdLst/>
              <a:ahLst/>
              <a:cxnLst>
                <a:cxn ang="0">
                  <a:pos x="198" y="78"/>
                </a:cxn>
                <a:cxn ang="0">
                  <a:pos x="148" y="78"/>
                </a:cxn>
                <a:cxn ang="0">
                  <a:pos x="148" y="28"/>
                </a:cxn>
                <a:cxn ang="0">
                  <a:pos x="148" y="28"/>
                </a:cxn>
                <a:cxn ang="0">
                  <a:pos x="146" y="16"/>
                </a:cxn>
                <a:cxn ang="0">
                  <a:pos x="140" y="8"/>
                </a:cxn>
                <a:cxn ang="0">
                  <a:pos x="130" y="2"/>
                </a:cxn>
                <a:cxn ang="0">
                  <a:pos x="120" y="0"/>
                </a:cxn>
                <a:cxn ang="0">
                  <a:pos x="106" y="0"/>
                </a:cxn>
                <a:cxn ang="0">
                  <a:pos x="106" y="0"/>
                </a:cxn>
                <a:cxn ang="0">
                  <a:pos x="94" y="2"/>
                </a:cxn>
                <a:cxn ang="0">
                  <a:pos x="86" y="8"/>
                </a:cxn>
                <a:cxn ang="0">
                  <a:pos x="80" y="16"/>
                </a:cxn>
                <a:cxn ang="0">
                  <a:pos x="78" y="28"/>
                </a:cxn>
                <a:cxn ang="0">
                  <a:pos x="78" y="78"/>
                </a:cxn>
                <a:cxn ang="0">
                  <a:pos x="28" y="78"/>
                </a:cxn>
                <a:cxn ang="0">
                  <a:pos x="28" y="78"/>
                </a:cxn>
                <a:cxn ang="0">
                  <a:pos x="16" y="80"/>
                </a:cxn>
                <a:cxn ang="0">
                  <a:pos x="8" y="86"/>
                </a:cxn>
                <a:cxn ang="0">
                  <a:pos x="2" y="94"/>
                </a:cxn>
                <a:cxn ang="0">
                  <a:pos x="0" y="106"/>
                </a:cxn>
                <a:cxn ang="0">
                  <a:pos x="0" y="120"/>
                </a:cxn>
                <a:cxn ang="0">
                  <a:pos x="0" y="120"/>
                </a:cxn>
                <a:cxn ang="0">
                  <a:pos x="2" y="130"/>
                </a:cxn>
                <a:cxn ang="0">
                  <a:pos x="8" y="140"/>
                </a:cxn>
                <a:cxn ang="0">
                  <a:pos x="16" y="146"/>
                </a:cxn>
                <a:cxn ang="0">
                  <a:pos x="28" y="148"/>
                </a:cxn>
                <a:cxn ang="0">
                  <a:pos x="78" y="148"/>
                </a:cxn>
                <a:cxn ang="0">
                  <a:pos x="78" y="198"/>
                </a:cxn>
                <a:cxn ang="0">
                  <a:pos x="78" y="198"/>
                </a:cxn>
                <a:cxn ang="0">
                  <a:pos x="80" y="208"/>
                </a:cxn>
                <a:cxn ang="0">
                  <a:pos x="86" y="218"/>
                </a:cxn>
                <a:cxn ang="0">
                  <a:pos x="94" y="224"/>
                </a:cxn>
                <a:cxn ang="0">
                  <a:pos x="106" y="226"/>
                </a:cxn>
                <a:cxn ang="0">
                  <a:pos x="120" y="226"/>
                </a:cxn>
                <a:cxn ang="0">
                  <a:pos x="120" y="226"/>
                </a:cxn>
                <a:cxn ang="0">
                  <a:pos x="130" y="224"/>
                </a:cxn>
                <a:cxn ang="0">
                  <a:pos x="140" y="218"/>
                </a:cxn>
                <a:cxn ang="0">
                  <a:pos x="146" y="208"/>
                </a:cxn>
                <a:cxn ang="0">
                  <a:pos x="148" y="198"/>
                </a:cxn>
                <a:cxn ang="0">
                  <a:pos x="148" y="148"/>
                </a:cxn>
                <a:cxn ang="0">
                  <a:pos x="198" y="148"/>
                </a:cxn>
                <a:cxn ang="0">
                  <a:pos x="198" y="148"/>
                </a:cxn>
                <a:cxn ang="0">
                  <a:pos x="208" y="146"/>
                </a:cxn>
                <a:cxn ang="0">
                  <a:pos x="218" y="140"/>
                </a:cxn>
                <a:cxn ang="0">
                  <a:pos x="224" y="130"/>
                </a:cxn>
                <a:cxn ang="0">
                  <a:pos x="226" y="120"/>
                </a:cxn>
                <a:cxn ang="0">
                  <a:pos x="226" y="106"/>
                </a:cxn>
                <a:cxn ang="0">
                  <a:pos x="226" y="106"/>
                </a:cxn>
                <a:cxn ang="0">
                  <a:pos x="224" y="94"/>
                </a:cxn>
                <a:cxn ang="0">
                  <a:pos x="218" y="86"/>
                </a:cxn>
                <a:cxn ang="0">
                  <a:pos x="208" y="80"/>
                </a:cxn>
                <a:cxn ang="0">
                  <a:pos x="198" y="78"/>
                </a:cxn>
                <a:cxn ang="0">
                  <a:pos x="198" y="78"/>
                </a:cxn>
              </a:cxnLst>
              <a:rect l="0" t="0" r="r" b="b"/>
              <a:pathLst>
                <a:path w="226" h="226">
                  <a:moveTo>
                    <a:pt x="198" y="78"/>
                  </a:moveTo>
                  <a:lnTo>
                    <a:pt x="148" y="78"/>
                  </a:lnTo>
                  <a:lnTo>
                    <a:pt x="148" y="28"/>
                  </a:lnTo>
                  <a:lnTo>
                    <a:pt x="148" y="28"/>
                  </a:lnTo>
                  <a:lnTo>
                    <a:pt x="146" y="16"/>
                  </a:lnTo>
                  <a:lnTo>
                    <a:pt x="140" y="8"/>
                  </a:lnTo>
                  <a:lnTo>
                    <a:pt x="130" y="2"/>
                  </a:lnTo>
                  <a:lnTo>
                    <a:pt x="120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94" y="2"/>
                  </a:lnTo>
                  <a:lnTo>
                    <a:pt x="86" y="8"/>
                  </a:lnTo>
                  <a:lnTo>
                    <a:pt x="80" y="16"/>
                  </a:lnTo>
                  <a:lnTo>
                    <a:pt x="78" y="28"/>
                  </a:lnTo>
                  <a:lnTo>
                    <a:pt x="78" y="78"/>
                  </a:lnTo>
                  <a:lnTo>
                    <a:pt x="28" y="78"/>
                  </a:lnTo>
                  <a:lnTo>
                    <a:pt x="28" y="78"/>
                  </a:lnTo>
                  <a:lnTo>
                    <a:pt x="16" y="80"/>
                  </a:lnTo>
                  <a:lnTo>
                    <a:pt x="8" y="86"/>
                  </a:lnTo>
                  <a:lnTo>
                    <a:pt x="2" y="94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2" y="130"/>
                  </a:lnTo>
                  <a:lnTo>
                    <a:pt x="8" y="140"/>
                  </a:lnTo>
                  <a:lnTo>
                    <a:pt x="16" y="146"/>
                  </a:lnTo>
                  <a:lnTo>
                    <a:pt x="28" y="148"/>
                  </a:lnTo>
                  <a:lnTo>
                    <a:pt x="78" y="148"/>
                  </a:lnTo>
                  <a:lnTo>
                    <a:pt x="78" y="198"/>
                  </a:lnTo>
                  <a:lnTo>
                    <a:pt x="78" y="198"/>
                  </a:lnTo>
                  <a:lnTo>
                    <a:pt x="80" y="208"/>
                  </a:lnTo>
                  <a:lnTo>
                    <a:pt x="86" y="218"/>
                  </a:lnTo>
                  <a:lnTo>
                    <a:pt x="94" y="224"/>
                  </a:lnTo>
                  <a:lnTo>
                    <a:pt x="106" y="226"/>
                  </a:lnTo>
                  <a:lnTo>
                    <a:pt x="120" y="226"/>
                  </a:lnTo>
                  <a:lnTo>
                    <a:pt x="120" y="226"/>
                  </a:lnTo>
                  <a:lnTo>
                    <a:pt x="130" y="224"/>
                  </a:lnTo>
                  <a:lnTo>
                    <a:pt x="140" y="218"/>
                  </a:lnTo>
                  <a:lnTo>
                    <a:pt x="146" y="208"/>
                  </a:lnTo>
                  <a:lnTo>
                    <a:pt x="148" y="198"/>
                  </a:lnTo>
                  <a:lnTo>
                    <a:pt x="148" y="148"/>
                  </a:lnTo>
                  <a:lnTo>
                    <a:pt x="198" y="148"/>
                  </a:lnTo>
                  <a:lnTo>
                    <a:pt x="198" y="148"/>
                  </a:lnTo>
                  <a:lnTo>
                    <a:pt x="208" y="146"/>
                  </a:lnTo>
                  <a:lnTo>
                    <a:pt x="218" y="140"/>
                  </a:lnTo>
                  <a:lnTo>
                    <a:pt x="224" y="130"/>
                  </a:lnTo>
                  <a:lnTo>
                    <a:pt x="226" y="120"/>
                  </a:lnTo>
                  <a:lnTo>
                    <a:pt x="226" y="106"/>
                  </a:lnTo>
                  <a:lnTo>
                    <a:pt x="226" y="106"/>
                  </a:lnTo>
                  <a:lnTo>
                    <a:pt x="224" y="94"/>
                  </a:lnTo>
                  <a:lnTo>
                    <a:pt x="218" y="86"/>
                  </a:lnTo>
                  <a:lnTo>
                    <a:pt x="208" y="80"/>
                  </a:lnTo>
                  <a:lnTo>
                    <a:pt x="198" y="78"/>
                  </a:lnTo>
                  <a:lnTo>
                    <a:pt x="198" y="78"/>
                  </a:lnTo>
                  <a:close/>
                </a:path>
              </a:pathLst>
            </a:custGeom>
            <a:solidFill>
              <a:srgbClr val="F97A12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41" name="그룹 140"/>
          <p:cNvGrpSpPr/>
          <p:nvPr userDrawn="1"/>
        </p:nvGrpSpPr>
        <p:grpSpPr>
          <a:xfrm>
            <a:off x="1330325" y="4719638"/>
            <a:ext cx="958850" cy="1276350"/>
            <a:chOff x="581025" y="4986338"/>
            <a:chExt cx="958850" cy="1276350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42" name="Freeform 123"/>
            <p:cNvSpPr>
              <a:spLocks/>
            </p:cNvSpPr>
            <p:nvPr/>
          </p:nvSpPr>
          <p:spPr bwMode="auto">
            <a:xfrm>
              <a:off x="581025" y="5729288"/>
              <a:ext cx="222250" cy="219075"/>
            </a:xfrm>
            <a:custGeom>
              <a:avLst/>
              <a:gdLst/>
              <a:ahLst/>
              <a:cxnLst>
                <a:cxn ang="0">
                  <a:pos x="122" y="48"/>
                </a:cxn>
                <a:cxn ang="0">
                  <a:pos x="92" y="48"/>
                </a:cxn>
                <a:cxn ang="0">
                  <a:pos x="92" y="16"/>
                </a:cxn>
                <a:cxn ang="0">
                  <a:pos x="92" y="16"/>
                </a:cxn>
                <a:cxn ang="0">
                  <a:pos x="90" y="10"/>
                </a:cxn>
                <a:cxn ang="0">
                  <a:pos x="86" y="4"/>
                </a:cxn>
                <a:cxn ang="0">
                  <a:pos x="82" y="0"/>
                </a:cxn>
                <a:cxn ang="0">
                  <a:pos x="74" y="0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0" y="0"/>
                </a:cxn>
                <a:cxn ang="0">
                  <a:pos x="54" y="4"/>
                </a:cxn>
                <a:cxn ang="0">
                  <a:pos x="50" y="10"/>
                </a:cxn>
                <a:cxn ang="0">
                  <a:pos x="48" y="16"/>
                </a:cxn>
                <a:cxn ang="0">
                  <a:pos x="48" y="48"/>
                </a:cxn>
                <a:cxn ang="0">
                  <a:pos x="18" y="48"/>
                </a:cxn>
                <a:cxn ang="0">
                  <a:pos x="18" y="48"/>
                </a:cxn>
                <a:cxn ang="0">
                  <a:pos x="12" y="48"/>
                </a:cxn>
                <a:cxn ang="0">
                  <a:pos x="6" y="52"/>
                </a:cxn>
                <a:cxn ang="0">
                  <a:pos x="2" y="58"/>
                </a:cxn>
                <a:cxn ang="0">
                  <a:pos x="0" y="64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80"/>
                </a:cxn>
                <a:cxn ang="0">
                  <a:pos x="6" y="86"/>
                </a:cxn>
                <a:cxn ang="0">
                  <a:pos x="12" y="90"/>
                </a:cxn>
                <a:cxn ang="0">
                  <a:pos x="18" y="90"/>
                </a:cxn>
                <a:cxn ang="0">
                  <a:pos x="48" y="90"/>
                </a:cxn>
                <a:cxn ang="0">
                  <a:pos x="48" y="120"/>
                </a:cxn>
                <a:cxn ang="0">
                  <a:pos x="48" y="120"/>
                </a:cxn>
                <a:cxn ang="0">
                  <a:pos x="50" y="128"/>
                </a:cxn>
                <a:cxn ang="0">
                  <a:pos x="54" y="134"/>
                </a:cxn>
                <a:cxn ang="0">
                  <a:pos x="60" y="136"/>
                </a:cxn>
                <a:cxn ang="0">
                  <a:pos x="66" y="138"/>
                </a:cxn>
                <a:cxn ang="0">
                  <a:pos x="74" y="138"/>
                </a:cxn>
                <a:cxn ang="0">
                  <a:pos x="74" y="138"/>
                </a:cxn>
                <a:cxn ang="0">
                  <a:pos x="82" y="136"/>
                </a:cxn>
                <a:cxn ang="0">
                  <a:pos x="86" y="134"/>
                </a:cxn>
                <a:cxn ang="0">
                  <a:pos x="90" y="128"/>
                </a:cxn>
                <a:cxn ang="0">
                  <a:pos x="92" y="120"/>
                </a:cxn>
                <a:cxn ang="0">
                  <a:pos x="92" y="90"/>
                </a:cxn>
                <a:cxn ang="0">
                  <a:pos x="122" y="90"/>
                </a:cxn>
                <a:cxn ang="0">
                  <a:pos x="122" y="90"/>
                </a:cxn>
                <a:cxn ang="0">
                  <a:pos x="130" y="90"/>
                </a:cxn>
                <a:cxn ang="0">
                  <a:pos x="134" y="86"/>
                </a:cxn>
                <a:cxn ang="0">
                  <a:pos x="138" y="80"/>
                </a:cxn>
                <a:cxn ang="0">
                  <a:pos x="140" y="74"/>
                </a:cxn>
                <a:cxn ang="0">
                  <a:pos x="140" y="64"/>
                </a:cxn>
                <a:cxn ang="0">
                  <a:pos x="140" y="64"/>
                </a:cxn>
                <a:cxn ang="0">
                  <a:pos x="138" y="58"/>
                </a:cxn>
                <a:cxn ang="0">
                  <a:pos x="134" y="52"/>
                </a:cxn>
                <a:cxn ang="0">
                  <a:pos x="130" y="48"/>
                </a:cxn>
                <a:cxn ang="0">
                  <a:pos x="122" y="48"/>
                </a:cxn>
                <a:cxn ang="0">
                  <a:pos x="122" y="48"/>
                </a:cxn>
              </a:cxnLst>
              <a:rect l="0" t="0" r="r" b="b"/>
              <a:pathLst>
                <a:path w="140" h="138">
                  <a:moveTo>
                    <a:pt x="122" y="48"/>
                  </a:moveTo>
                  <a:lnTo>
                    <a:pt x="92" y="48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0" y="10"/>
                  </a:lnTo>
                  <a:lnTo>
                    <a:pt x="86" y="4"/>
                  </a:lnTo>
                  <a:lnTo>
                    <a:pt x="82" y="0"/>
                  </a:lnTo>
                  <a:lnTo>
                    <a:pt x="74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0" y="0"/>
                  </a:lnTo>
                  <a:lnTo>
                    <a:pt x="54" y="4"/>
                  </a:lnTo>
                  <a:lnTo>
                    <a:pt x="50" y="10"/>
                  </a:lnTo>
                  <a:lnTo>
                    <a:pt x="48" y="16"/>
                  </a:lnTo>
                  <a:lnTo>
                    <a:pt x="4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2" y="48"/>
                  </a:lnTo>
                  <a:lnTo>
                    <a:pt x="6" y="52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80"/>
                  </a:lnTo>
                  <a:lnTo>
                    <a:pt x="6" y="86"/>
                  </a:lnTo>
                  <a:lnTo>
                    <a:pt x="12" y="90"/>
                  </a:lnTo>
                  <a:lnTo>
                    <a:pt x="18" y="90"/>
                  </a:lnTo>
                  <a:lnTo>
                    <a:pt x="48" y="90"/>
                  </a:lnTo>
                  <a:lnTo>
                    <a:pt x="48" y="120"/>
                  </a:lnTo>
                  <a:lnTo>
                    <a:pt x="48" y="120"/>
                  </a:lnTo>
                  <a:lnTo>
                    <a:pt x="50" y="128"/>
                  </a:lnTo>
                  <a:lnTo>
                    <a:pt x="54" y="134"/>
                  </a:lnTo>
                  <a:lnTo>
                    <a:pt x="60" y="136"/>
                  </a:lnTo>
                  <a:lnTo>
                    <a:pt x="66" y="138"/>
                  </a:lnTo>
                  <a:lnTo>
                    <a:pt x="74" y="138"/>
                  </a:lnTo>
                  <a:lnTo>
                    <a:pt x="74" y="138"/>
                  </a:lnTo>
                  <a:lnTo>
                    <a:pt x="82" y="136"/>
                  </a:lnTo>
                  <a:lnTo>
                    <a:pt x="86" y="134"/>
                  </a:lnTo>
                  <a:lnTo>
                    <a:pt x="90" y="128"/>
                  </a:lnTo>
                  <a:lnTo>
                    <a:pt x="92" y="120"/>
                  </a:lnTo>
                  <a:lnTo>
                    <a:pt x="92" y="90"/>
                  </a:lnTo>
                  <a:lnTo>
                    <a:pt x="122" y="90"/>
                  </a:lnTo>
                  <a:lnTo>
                    <a:pt x="122" y="90"/>
                  </a:lnTo>
                  <a:lnTo>
                    <a:pt x="130" y="90"/>
                  </a:lnTo>
                  <a:lnTo>
                    <a:pt x="134" y="86"/>
                  </a:lnTo>
                  <a:lnTo>
                    <a:pt x="138" y="80"/>
                  </a:lnTo>
                  <a:lnTo>
                    <a:pt x="140" y="74"/>
                  </a:lnTo>
                  <a:lnTo>
                    <a:pt x="140" y="64"/>
                  </a:lnTo>
                  <a:lnTo>
                    <a:pt x="140" y="64"/>
                  </a:lnTo>
                  <a:lnTo>
                    <a:pt x="138" y="58"/>
                  </a:lnTo>
                  <a:lnTo>
                    <a:pt x="134" y="52"/>
                  </a:lnTo>
                  <a:lnTo>
                    <a:pt x="130" y="48"/>
                  </a:lnTo>
                  <a:lnTo>
                    <a:pt x="122" y="48"/>
                  </a:lnTo>
                  <a:lnTo>
                    <a:pt x="122" y="48"/>
                  </a:lnTo>
                  <a:close/>
                </a:path>
              </a:pathLst>
            </a:custGeom>
            <a:solidFill>
              <a:srgbClr val="E25952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124"/>
            <p:cNvSpPr>
              <a:spLocks/>
            </p:cNvSpPr>
            <p:nvPr/>
          </p:nvSpPr>
          <p:spPr bwMode="auto">
            <a:xfrm>
              <a:off x="1184275" y="5907088"/>
              <a:ext cx="355600" cy="355600"/>
            </a:xfrm>
            <a:custGeom>
              <a:avLst/>
              <a:gdLst/>
              <a:ahLst/>
              <a:cxnLst>
                <a:cxn ang="0">
                  <a:pos x="196" y="78"/>
                </a:cxn>
                <a:cxn ang="0">
                  <a:pos x="148" y="78"/>
                </a:cxn>
                <a:cxn ang="0">
                  <a:pos x="148" y="28"/>
                </a:cxn>
                <a:cxn ang="0">
                  <a:pos x="148" y="28"/>
                </a:cxn>
                <a:cxn ang="0">
                  <a:pos x="146" y="18"/>
                </a:cxn>
                <a:cxn ang="0">
                  <a:pos x="140" y="8"/>
                </a:cxn>
                <a:cxn ang="0">
                  <a:pos x="130" y="2"/>
                </a:cxn>
                <a:cxn ang="0">
                  <a:pos x="120" y="0"/>
                </a:cxn>
                <a:cxn ang="0">
                  <a:pos x="106" y="0"/>
                </a:cxn>
                <a:cxn ang="0">
                  <a:pos x="106" y="0"/>
                </a:cxn>
                <a:cxn ang="0">
                  <a:pos x="94" y="2"/>
                </a:cxn>
                <a:cxn ang="0">
                  <a:pos x="86" y="8"/>
                </a:cxn>
                <a:cxn ang="0">
                  <a:pos x="80" y="18"/>
                </a:cxn>
                <a:cxn ang="0">
                  <a:pos x="78" y="28"/>
                </a:cxn>
                <a:cxn ang="0">
                  <a:pos x="78" y="78"/>
                </a:cxn>
                <a:cxn ang="0">
                  <a:pos x="28" y="78"/>
                </a:cxn>
                <a:cxn ang="0">
                  <a:pos x="28" y="78"/>
                </a:cxn>
                <a:cxn ang="0">
                  <a:pos x="18" y="80"/>
                </a:cxn>
                <a:cxn ang="0">
                  <a:pos x="10" y="86"/>
                </a:cxn>
                <a:cxn ang="0">
                  <a:pos x="4" y="94"/>
                </a:cxn>
                <a:cxn ang="0">
                  <a:pos x="0" y="106"/>
                </a:cxn>
                <a:cxn ang="0">
                  <a:pos x="0" y="120"/>
                </a:cxn>
                <a:cxn ang="0">
                  <a:pos x="0" y="120"/>
                </a:cxn>
                <a:cxn ang="0">
                  <a:pos x="4" y="130"/>
                </a:cxn>
                <a:cxn ang="0">
                  <a:pos x="10" y="140"/>
                </a:cxn>
                <a:cxn ang="0">
                  <a:pos x="18" y="146"/>
                </a:cxn>
                <a:cxn ang="0">
                  <a:pos x="28" y="148"/>
                </a:cxn>
                <a:cxn ang="0">
                  <a:pos x="78" y="148"/>
                </a:cxn>
                <a:cxn ang="0">
                  <a:pos x="78" y="196"/>
                </a:cxn>
                <a:cxn ang="0">
                  <a:pos x="78" y="196"/>
                </a:cxn>
                <a:cxn ang="0">
                  <a:pos x="80" y="206"/>
                </a:cxn>
                <a:cxn ang="0">
                  <a:pos x="86" y="216"/>
                </a:cxn>
                <a:cxn ang="0">
                  <a:pos x="94" y="222"/>
                </a:cxn>
                <a:cxn ang="0">
                  <a:pos x="106" y="224"/>
                </a:cxn>
                <a:cxn ang="0">
                  <a:pos x="120" y="224"/>
                </a:cxn>
                <a:cxn ang="0">
                  <a:pos x="120" y="224"/>
                </a:cxn>
                <a:cxn ang="0">
                  <a:pos x="130" y="222"/>
                </a:cxn>
                <a:cxn ang="0">
                  <a:pos x="140" y="216"/>
                </a:cxn>
                <a:cxn ang="0">
                  <a:pos x="146" y="206"/>
                </a:cxn>
                <a:cxn ang="0">
                  <a:pos x="148" y="196"/>
                </a:cxn>
                <a:cxn ang="0">
                  <a:pos x="148" y="148"/>
                </a:cxn>
                <a:cxn ang="0">
                  <a:pos x="196" y="148"/>
                </a:cxn>
                <a:cxn ang="0">
                  <a:pos x="196" y="148"/>
                </a:cxn>
                <a:cxn ang="0">
                  <a:pos x="206" y="146"/>
                </a:cxn>
                <a:cxn ang="0">
                  <a:pos x="216" y="140"/>
                </a:cxn>
                <a:cxn ang="0">
                  <a:pos x="222" y="130"/>
                </a:cxn>
                <a:cxn ang="0">
                  <a:pos x="224" y="120"/>
                </a:cxn>
                <a:cxn ang="0">
                  <a:pos x="224" y="106"/>
                </a:cxn>
                <a:cxn ang="0">
                  <a:pos x="224" y="106"/>
                </a:cxn>
                <a:cxn ang="0">
                  <a:pos x="222" y="94"/>
                </a:cxn>
                <a:cxn ang="0">
                  <a:pos x="216" y="86"/>
                </a:cxn>
                <a:cxn ang="0">
                  <a:pos x="206" y="80"/>
                </a:cxn>
                <a:cxn ang="0">
                  <a:pos x="196" y="78"/>
                </a:cxn>
                <a:cxn ang="0">
                  <a:pos x="196" y="78"/>
                </a:cxn>
              </a:cxnLst>
              <a:rect l="0" t="0" r="r" b="b"/>
              <a:pathLst>
                <a:path w="224" h="224">
                  <a:moveTo>
                    <a:pt x="196" y="78"/>
                  </a:moveTo>
                  <a:lnTo>
                    <a:pt x="148" y="78"/>
                  </a:lnTo>
                  <a:lnTo>
                    <a:pt x="148" y="28"/>
                  </a:lnTo>
                  <a:lnTo>
                    <a:pt x="148" y="28"/>
                  </a:lnTo>
                  <a:lnTo>
                    <a:pt x="146" y="18"/>
                  </a:lnTo>
                  <a:lnTo>
                    <a:pt x="140" y="8"/>
                  </a:lnTo>
                  <a:lnTo>
                    <a:pt x="130" y="2"/>
                  </a:lnTo>
                  <a:lnTo>
                    <a:pt x="120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94" y="2"/>
                  </a:lnTo>
                  <a:lnTo>
                    <a:pt x="86" y="8"/>
                  </a:lnTo>
                  <a:lnTo>
                    <a:pt x="80" y="18"/>
                  </a:lnTo>
                  <a:lnTo>
                    <a:pt x="78" y="28"/>
                  </a:lnTo>
                  <a:lnTo>
                    <a:pt x="78" y="78"/>
                  </a:lnTo>
                  <a:lnTo>
                    <a:pt x="28" y="78"/>
                  </a:lnTo>
                  <a:lnTo>
                    <a:pt x="28" y="78"/>
                  </a:lnTo>
                  <a:lnTo>
                    <a:pt x="18" y="80"/>
                  </a:lnTo>
                  <a:lnTo>
                    <a:pt x="10" y="86"/>
                  </a:lnTo>
                  <a:lnTo>
                    <a:pt x="4" y="94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4" y="130"/>
                  </a:lnTo>
                  <a:lnTo>
                    <a:pt x="10" y="140"/>
                  </a:lnTo>
                  <a:lnTo>
                    <a:pt x="18" y="146"/>
                  </a:lnTo>
                  <a:lnTo>
                    <a:pt x="28" y="148"/>
                  </a:lnTo>
                  <a:lnTo>
                    <a:pt x="78" y="148"/>
                  </a:lnTo>
                  <a:lnTo>
                    <a:pt x="78" y="196"/>
                  </a:lnTo>
                  <a:lnTo>
                    <a:pt x="78" y="196"/>
                  </a:lnTo>
                  <a:lnTo>
                    <a:pt x="80" y="206"/>
                  </a:lnTo>
                  <a:lnTo>
                    <a:pt x="86" y="216"/>
                  </a:lnTo>
                  <a:lnTo>
                    <a:pt x="94" y="222"/>
                  </a:lnTo>
                  <a:lnTo>
                    <a:pt x="106" y="224"/>
                  </a:lnTo>
                  <a:lnTo>
                    <a:pt x="120" y="224"/>
                  </a:lnTo>
                  <a:lnTo>
                    <a:pt x="120" y="224"/>
                  </a:lnTo>
                  <a:lnTo>
                    <a:pt x="130" y="222"/>
                  </a:lnTo>
                  <a:lnTo>
                    <a:pt x="140" y="216"/>
                  </a:lnTo>
                  <a:lnTo>
                    <a:pt x="146" y="206"/>
                  </a:lnTo>
                  <a:lnTo>
                    <a:pt x="148" y="196"/>
                  </a:lnTo>
                  <a:lnTo>
                    <a:pt x="148" y="148"/>
                  </a:lnTo>
                  <a:lnTo>
                    <a:pt x="196" y="148"/>
                  </a:lnTo>
                  <a:lnTo>
                    <a:pt x="196" y="148"/>
                  </a:lnTo>
                  <a:lnTo>
                    <a:pt x="206" y="146"/>
                  </a:lnTo>
                  <a:lnTo>
                    <a:pt x="216" y="140"/>
                  </a:lnTo>
                  <a:lnTo>
                    <a:pt x="222" y="130"/>
                  </a:lnTo>
                  <a:lnTo>
                    <a:pt x="224" y="120"/>
                  </a:lnTo>
                  <a:lnTo>
                    <a:pt x="224" y="106"/>
                  </a:lnTo>
                  <a:lnTo>
                    <a:pt x="224" y="106"/>
                  </a:lnTo>
                  <a:lnTo>
                    <a:pt x="222" y="94"/>
                  </a:lnTo>
                  <a:lnTo>
                    <a:pt x="216" y="86"/>
                  </a:lnTo>
                  <a:lnTo>
                    <a:pt x="206" y="80"/>
                  </a:lnTo>
                  <a:lnTo>
                    <a:pt x="196" y="78"/>
                  </a:lnTo>
                  <a:lnTo>
                    <a:pt x="196" y="78"/>
                  </a:lnTo>
                  <a:close/>
                </a:path>
              </a:pathLst>
            </a:custGeom>
            <a:solidFill>
              <a:srgbClr val="8F9930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132"/>
            <p:cNvSpPr>
              <a:spLocks/>
            </p:cNvSpPr>
            <p:nvPr/>
          </p:nvSpPr>
          <p:spPr bwMode="auto">
            <a:xfrm>
              <a:off x="682625" y="4986338"/>
              <a:ext cx="508000" cy="508000"/>
            </a:xfrm>
            <a:custGeom>
              <a:avLst/>
              <a:gdLst/>
              <a:ahLst/>
              <a:cxnLst>
                <a:cxn ang="0">
                  <a:pos x="210" y="110"/>
                </a:cxn>
                <a:cxn ang="0">
                  <a:pos x="210" y="40"/>
                </a:cxn>
                <a:cxn ang="0">
                  <a:pos x="206" y="24"/>
                </a:cxn>
                <a:cxn ang="0">
                  <a:pos x="198" y="12"/>
                </a:cxn>
                <a:cxn ang="0">
                  <a:pos x="186" y="2"/>
                </a:cxn>
                <a:cxn ang="0">
                  <a:pos x="170" y="0"/>
                </a:cxn>
                <a:cxn ang="0">
                  <a:pos x="150" y="0"/>
                </a:cxn>
                <a:cxn ang="0">
                  <a:pos x="134" y="2"/>
                </a:cxn>
                <a:cxn ang="0">
                  <a:pos x="122" y="12"/>
                </a:cxn>
                <a:cxn ang="0">
                  <a:pos x="112" y="24"/>
                </a:cxn>
                <a:cxn ang="0">
                  <a:pos x="110" y="40"/>
                </a:cxn>
                <a:cxn ang="0">
                  <a:pos x="40" y="110"/>
                </a:cxn>
                <a:cxn ang="0">
                  <a:pos x="32" y="110"/>
                </a:cxn>
                <a:cxn ang="0">
                  <a:pos x="18" y="116"/>
                </a:cxn>
                <a:cxn ang="0">
                  <a:pos x="6" y="126"/>
                </a:cxn>
                <a:cxn ang="0">
                  <a:pos x="0" y="142"/>
                </a:cxn>
                <a:cxn ang="0">
                  <a:pos x="0" y="170"/>
                </a:cxn>
                <a:cxn ang="0">
                  <a:pos x="0" y="178"/>
                </a:cxn>
                <a:cxn ang="0">
                  <a:pos x="6" y="192"/>
                </a:cxn>
                <a:cxn ang="0">
                  <a:pos x="18" y="202"/>
                </a:cxn>
                <a:cxn ang="0">
                  <a:pos x="32" y="208"/>
                </a:cxn>
                <a:cxn ang="0">
                  <a:pos x="110" y="210"/>
                </a:cxn>
                <a:cxn ang="0">
                  <a:pos x="110" y="280"/>
                </a:cxn>
                <a:cxn ang="0">
                  <a:pos x="112" y="294"/>
                </a:cxn>
                <a:cxn ang="0">
                  <a:pos x="122" y="308"/>
                </a:cxn>
                <a:cxn ang="0">
                  <a:pos x="134" y="316"/>
                </a:cxn>
                <a:cxn ang="0">
                  <a:pos x="150" y="320"/>
                </a:cxn>
                <a:cxn ang="0">
                  <a:pos x="170" y="320"/>
                </a:cxn>
                <a:cxn ang="0">
                  <a:pos x="186" y="316"/>
                </a:cxn>
                <a:cxn ang="0">
                  <a:pos x="198" y="308"/>
                </a:cxn>
                <a:cxn ang="0">
                  <a:pos x="206" y="294"/>
                </a:cxn>
                <a:cxn ang="0">
                  <a:pos x="210" y="280"/>
                </a:cxn>
                <a:cxn ang="0">
                  <a:pos x="280" y="210"/>
                </a:cxn>
                <a:cxn ang="0">
                  <a:pos x="288" y="208"/>
                </a:cxn>
                <a:cxn ang="0">
                  <a:pos x="302" y="202"/>
                </a:cxn>
                <a:cxn ang="0">
                  <a:pos x="312" y="192"/>
                </a:cxn>
                <a:cxn ang="0">
                  <a:pos x="318" y="178"/>
                </a:cxn>
                <a:cxn ang="0">
                  <a:pos x="320" y="150"/>
                </a:cxn>
                <a:cxn ang="0">
                  <a:pos x="318" y="142"/>
                </a:cxn>
                <a:cxn ang="0">
                  <a:pos x="312" y="126"/>
                </a:cxn>
                <a:cxn ang="0">
                  <a:pos x="302" y="116"/>
                </a:cxn>
                <a:cxn ang="0">
                  <a:pos x="288" y="110"/>
                </a:cxn>
                <a:cxn ang="0">
                  <a:pos x="280" y="110"/>
                </a:cxn>
              </a:cxnLst>
              <a:rect l="0" t="0" r="r" b="b"/>
              <a:pathLst>
                <a:path w="320" h="320">
                  <a:moveTo>
                    <a:pt x="280" y="110"/>
                  </a:moveTo>
                  <a:lnTo>
                    <a:pt x="210" y="110"/>
                  </a:lnTo>
                  <a:lnTo>
                    <a:pt x="210" y="40"/>
                  </a:lnTo>
                  <a:lnTo>
                    <a:pt x="210" y="40"/>
                  </a:lnTo>
                  <a:lnTo>
                    <a:pt x="210" y="32"/>
                  </a:lnTo>
                  <a:lnTo>
                    <a:pt x="206" y="24"/>
                  </a:lnTo>
                  <a:lnTo>
                    <a:pt x="202" y="16"/>
                  </a:lnTo>
                  <a:lnTo>
                    <a:pt x="198" y="12"/>
                  </a:lnTo>
                  <a:lnTo>
                    <a:pt x="192" y="6"/>
                  </a:lnTo>
                  <a:lnTo>
                    <a:pt x="186" y="2"/>
                  </a:lnTo>
                  <a:lnTo>
                    <a:pt x="178" y="0"/>
                  </a:lnTo>
                  <a:lnTo>
                    <a:pt x="170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34" y="2"/>
                  </a:lnTo>
                  <a:lnTo>
                    <a:pt x="128" y="6"/>
                  </a:lnTo>
                  <a:lnTo>
                    <a:pt x="122" y="12"/>
                  </a:lnTo>
                  <a:lnTo>
                    <a:pt x="116" y="16"/>
                  </a:lnTo>
                  <a:lnTo>
                    <a:pt x="112" y="24"/>
                  </a:lnTo>
                  <a:lnTo>
                    <a:pt x="110" y="32"/>
                  </a:lnTo>
                  <a:lnTo>
                    <a:pt x="110" y="40"/>
                  </a:lnTo>
                  <a:lnTo>
                    <a:pt x="110" y="110"/>
                  </a:lnTo>
                  <a:lnTo>
                    <a:pt x="40" y="110"/>
                  </a:lnTo>
                  <a:lnTo>
                    <a:pt x="40" y="110"/>
                  </a:lnTo>
                  <a:lnTo>
                    <a:pt x="32" y="110"/>
                  </a:lnTo>
                  <a:lnTo>
                    <a:pt x="24" y="112"/>
                  </a:lnTo>
                  <a:lnTo>
                    <a:pt x="18" y="116"/>
                  </a:lnTo>
                  <a:lnTo>
                    <a:pt x="12" y="120"/>
                  </a:lnTo>
                  <a:lnTo>
                    <a:pt x="6" y="126"/>
                  </a:lnTo>
                  <a:lnTo>
                    <a:pt x="2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0" y="178"/>
                  </a:lnTo>
                  <a:lnTo>
                    <a:pt x="2" y="186"/>
                  </a:lnTo>
                  <a:lnTo>
                    <a:pt x="6" y="192"/>
                  </a:lnTo>
                  <a:lnTo>
                    <a:pt x="12" y="198"/>
                  </a:lnTo>
                  <a:lnTo>
                    <a:pt x="18" y="202"/>
                  </a:lnTo>
                  <a:lnTo>
                    <a:pt x="24" y="206"/>
                  </a:lnTo>
                  <a:lnTo>
                    <a:pt x="32" y="208"/>
                  </a:lnTo>
                  <a:lnTo>
                    <a:pt x="40" y="210"/>
                  </a:lnTo>
                  <a:lnTo>
                    <a:pt x="110" y="210"/>
                  </a:lnTo>
                  <a:lnTo>
                    <a:pt x="110" y="280"/>
                  </a:lnTo>
                  <a:lnTo>
                    <a:pt x="110" y="280"/>
                  </a:lnTo>
                  <a:lnTo>
                    <a:pt x="110" y="288"/>
                  </a:lnTo>
                  <a:lnTo>
                    <a:pt x="112" y="294"/>
                  </a:lnTo>
                  <a:lnTo>
                    <a:pt x="116" y="302"/>
                  </a:lnTo>
                  <a:lnTo>
                    <a:pt x="122" y="308"/>
                  </a:lnTo>
                  <a:lnTo>
                    <a:pt x="128" y="312"/>
                  </a:lnTo>
                  <a:lnTo>
                    <a:pt x="134" y="316"/>
                  </a:lnTo>
                  <a:lnTo>
                    <a:pt x="142" y="318"/>
                  </a:lnTo>
                  <a:lnTo>
                    <a:pt x="150" y="320"/>
                  </a:lnTo>
                  <a:lnTo>
                    <a:pt x="170" y="320"/>
                  </a:lnTo>
                  <a:lnTo>
                    <a:pt x="170" y="320"/>
                  </a:lnTo>
                  <a:lnTo>
                    <a:pt x="178" y="318"/>
                  </a:lnTo>
                  <a:lnTo>
                    <a:pt x="186" y="316"/>
                  </a:lnTo>
                  <a:lnTo>
                    <a:pt x="192" y="312"/>
                  </a:lnTo>
                  <a:lnTo>
                    <a:pt x="198" y="308"/>
                  </a:lnTo>
                  <a:lnTo>
                    <a:pt x="202" y="302"/>
                  </a:lnTo>
                  <a:lnTo>
                    <a:pt x="206" y="294"/>
                  </a:lnTo>
                  <a:lnTo>
                    <a:pt x="210" y="288"/>
                  </a:lnTo>
                  <a:lnTo>
                    <a:pt x="210" y="280"/>
                  </a:lnTo>
                  <a:lnTo>
                    <a:pt x="210" y="210"/>
                  </a:lnTo>
                  <a:lnTo>
                    <a:pt x="280" y="210"/>
                  </a:lnTo>
                  <a:lnTo>
                    <a:pt x="280" y="210"/>
                  </a:lnTo>
                  <a:lnTo>
                    <a:pt x="288" y="208"/>
                  </a:lnTo>
                  <a:lnTo>
                    <a:pt x="296" y="206"/>
                  </a:lnTo>
                  <a:lnTo>
                    <a:pt x="302" y="202"/>
                  </a:lnTo>
                  <a:lnTo>
                    <a:pt x="308" y="198"/>
                  </a:lnTo>
                  <a:lnTo>
                    <a:pt x="312" y="192"/>
                  </a:lnTo>
                  <a:lnTo>
                    <a:pt x="316" y="186"/>
                  </a:lnTo>
                  <a:lnTo>
                    <a:pt x="318" y="178"/>
                  </a:lnTo>
                  <a:lnTo>
                    <a:pt x="320" y="170"/>
                  </a:lnTo>
                  <a:lnTo>
                    <a:pt x="320" y="150"/>
                  </a:lnTo>
                  <a:lnTo>
                    <a:pt x="320" y="150"/>
                  </a:lnTo>
                  <a:lnTo>
                    <a:pt x="318" y="142"/>
                  </a:lnTo>
                  <a:lnTo>
                    <a:pt x="316" y="134"/>
                  </a:lnTo>
                  <a:lnTo>
                    <a:pt x="312" y="126"/>
                  </a:lnTo>
                  <a:lnTo>
                    <a:pt x="308" y="120"/>
                  </a:lnTo>
                  <a:lnTo>
                    <a:pt x="302" y="116"/>
                  </a:lnTo>
                  <a:lnTo>
                    <a:pt x="296" y="112"/>
                  </a:lnTo>
                  <a:lnTo>
                    <a:pt x="288" y="110"/>
                  </a:lnTo>
                  <a:lnTo>
                    <a:pt x="280" y="110"/>
                  </a:lnTo>
                  <a:lnTo>
                    <a:pt x="280" y="110"/>
                  </a:lnTo>
                  <a:close/>
                </a:path>
              </a:pathLst>
            </a:custGeom>
            <a:solidFill>
              <a:srgbClr val="EFBC3F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226246">
            <a:off x="3188378" y="1029709"/>
            <a:ext cx="5794551" cy="3407829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latin typeface="12롯데마트행복Light" panose="02020603020101020101" pitchFamily="18" charset="-127"/>
                <a:ea typeface="12롯데마트행복Light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97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172-89C8-4BD8-B69D-30604FC1AFA8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71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0666-B71C-4685-99A1-A10B5CE56F6F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95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732A-1B2F-4E4F-BB72-FAB3426BF838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0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7BB0-4360-4442-AD9C-5C5260BAE758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1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F85A-4ED5-4854-8913-83B303A998EE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5B99-3F19-4ED5-9C2F-4287C3C6FA40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03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D3823-F5D8-4BBC-B0B2-25F33EBE8598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defRPr>
            </a:lvl1pPr>
          </a:lstStyle>
          <a:p>
            <a:fld id="{2CB00892-5E19-4D2A-979F-FF508BDF66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9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reeksharifa.github.io/github/2018/06/29/github-usage-02-create-project/" TargetMode="External"/><Relationship Id="rId2" Type="http://schemas.openxmlformats.org/officeDocument/2006/relationships/hyperlink" Target="https://recipes4dev.tistory.com/15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au-cmclab/sku-cmclab.github.io/wiki/%EA%B9%83%ED%97%88%EB%B8%8C-%EB%8D%B0%EC%8A%A4%ED%81%AC%ED%83%91(GitHub-Desktop)-%EC%82%AC%EC%9A%A9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microsoft.com/office/2007/relationships/hdphoto" Target="../media/hdphoto3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m.blog.naver.com/PostView.nhn?blogId=yingbbang&amp;logNo=221487342730&amp;proxyReferer=https://www.google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tutorials.org/course/3838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git-tutorial/kr" TargetMode="External"/><Relationship Id="rId2" Type="http://schemas.openxmlformats.org/officeDocument/2006/relationships/hyperlink" Target="https://medium.com/cardstack/introducing-gitchain-add61790226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그룹 126"/>
          <p:cNvGrpSpPr/>
          <p:nvPr/>
        </p:nvGrpSpPr>
        <p:grpSpPr>
          <a:xfrm>
            <a:off x="7155544" y="847725"/>
            <a:ext cx="3654425" cy="5229225"/>
            <a:chOff x="1021897" y="635462"/>
            <a:chExt cx="3654425" cy="5229225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021897" y="635462"/>
              <a:ext cx="3654425" cy="5229225"/>
            </a:xfrm>
            <a:custGeom>
              <a:avLst/>
              <a:gdLst/>
              <a:ahLst/>
              <a:cxnLst>
                <a:cxn ang="0">
                  <a:pos x="2302" y="3152"/>
                </a:cxn>
                <a:cxn ang="0">
                  <a:pos x="2298" y="3182"/>
                </a:cxn>
                <a:cxn ang="0">
                  <a:pos x="2290" y="3208"/>
                </a:cxn>
                <a:cxn ang="0">
                  <a:pos x="2276" y="3232"/>
                </a:cxn>
                <a:cxn ang="0">
                  <a:pos x="2260" y="3252"/>
                </a:cxn>
                <a:cxn ang="0">
                  <a:pos x="2238" y="3270"/>
                </a:cxn>
                <a:cxn ang="0">
                  <a:pos x="2214" y="3284"/>
                </a:cxn>
                <a:cxn ang="0">
                  <a:pos x="2188" y="3292"/>
                </a:cxn>
                <a:cxn ang="0">
                  <a:pos x="2160" y="3294"/>
                </a:cxn>
                <a:cxn ang="0">
                  <a:pos x="142" y="3294"/>
                </a:cxn>
                <a:cxn ang="0">
                  <a:pos x="114" y="3292"/>
                </a:cxn>
                <a:cxn ang="0">
                  <a:pos x="88" y="3284"/>
                </a:cxn>
                <a:cxn ang="0">
                  <a:pos x="64" y="3270"/>
                </a:cxn>
                <a:cxn ang="0">
                  <a:pos x="42" y="3252"/>
                </a:cxn>
                <a:cxn ang="0">
                  <a:pos x="24" y="3232"/>
                </a:cxn>
                <a:cxn ang="0">
                  <a:pos x="12" y="3208"/>
                </a:cxn>
                <a:cxn ang="0">
                  <a:pos x="4" y="3182"/>
                </a:cxn>
                <a:cxn ang="0">
                  <a:pos x="0" y="3152"/>
                </a:cxn>
                <a:cxn ang="0">
                  <a:pos x="0" y="142"/>
                </a:cxn>
                <a:cxn ang="0">
                  <a:pos x="4" y="114"/>
                </a:cxn>
                <a:cxn ang="0">
                  <a:pos x="12" y="86"/>
                </a:cxn>
                <a:cxn ang="0">
                  <a:pos x="24" y="62"/>
                </a:cxn>
                <a:cxn ang="0">
                  <a:pos x="42" y="42"/>
                </a:cxn>
                <a:cxn ang="0">
                  <a:pos x="64" y="24"/>
                </a:cxn>
                <a:cxn ang="0">
                  <a:pos x="88" y="12"/>
                </a:cxn>
                <a:cxn ang="0">
                  <a:pos x="114" y="4"/>
                </a:cxn>
                <a:cxn ang="0">
                  <a:pos x="142" y="0"/>
                </a:cxn>
                <a:cxn ang="0">
                  <a:pos x="2160" y="0"/>
                </a:cxn>
                <a:cxn ang="0">
                  <a:pos x="2188" y="4"/>
                </a:cxn>
                <a:cxn ang="0">
                  <a:pos x="2214" y="12"/>
                </a:cxn>
                <a:cxn ang="0">
                  <a:pos x="2238" y="24"/>
                </a:cxn>
                <a:cxn ang="0">
                  <a:pos x="2260" y="42"/>
                </a:cxn>
                <a:cxn ang="0">
                  <a:pos x="2276" y="62"/>
                </a:cxn>
                <a:cxn ang="0">
                  <a:pos x="2290" y="86"/>
                </a:cxn>
                <a:cxn ang="0">
                  <a:pos x="2298" y="114"/>
                </a:cxn>
                <a:cxn ang="0">
                  <a:pos x="2302" y="142"/>
                </a:cxn>
              </a:cxnLst>
              <a:rect l="0" t="0" r="r" b="b"/>
              <a:pathLst>
                <a:path w="2302" h="3294">
                  <a:moveTo>
                    <a:pt x="2302" y="3152"/>
                  </a:moveTo>
                  <a:lnTo>
                    <a:pt x="2302" y="3152"/>
                  </a:lnTo>
                  <a:lnTo>
                    <a:pt x="2300" y="3168"/>
                  </a:lnTo>
                  <a:lnTo>
                    <a:pt x="2298" y="3182"/>
                  </a:lnTo>
                  <a:lnTo>
                    <a:pt x="2294" y="3194"/>
                  </a:lnTo>
                  <a:lnTo>
                    <a:pt x="2290" y="3208"/>
                  </a:lnTo>
                  <a:lnTo>
                    <a:pt x="2284" y="3220"/>
                  </a:lnTo>
                  <a:lnTo>
                    <a:pt x="2276" y="3232"/>
                  </a:lnTo>
                  <a:lnTo>
                    <a:pt x="2268" y="3242"/>
                  </a:lnTo>
                  <a:lnTo>
                    <a:pt x="2260" y="3252"/>
                  </a:lnTo>
                  <a:lnTo>
                    <a:pt x="2250" y="3262"/>
                  </a:lnTo>
                  <a:lnTo>
                    <a:pt x="2238" y="3270"/>
                  </a:lnTo>
                  <a:lnTo>
                    <a:pt x="2226" y="3278"/>
                  </a:lnTo>
                  <a:lnTo>
                    <a:pt x="2214" y="3284"/>
                  </a:lnTo>
                  <a:lnTo>
                    <a:pt x="2202" y="3288"/>
                  </a:lnTo>
                  <a:lnTo>
                    <a:pt x="2188" y="3292"/>
                  </a:lnTo>
                  <a:lnTo>
                    <a:pt x="2174" y="3294"/>
                  </a:lnTo>
                  <a:lnTo>
                    <a:pt x="2160" y="3294"/>
                  </a:lnTo>
                  <a:lnTo>
                    <a:pt x="142" y="3294"/>
                  </a:lnTo>
                  <a:lnTo>
                    <a:pt x="142" y="3294"/>
                  </a:lnTo>
                  <a:lnTo>
                    <a:pt x="128" y="3294"/>
                  </a:lnTo>
                  <a:lnTo>
                    <a:pt x="114" y="3292"/>
                  </a:lnTo>
                  <a:lnTo>
                    <a:pt x="100" y="3288"/>
                  </a:lnTo>
                  <a:lnTo>
                    <a:pt x="88" y="3284"/>
                  </a:lnTo>
                  <a:lnTo>
                    <a:pt x="74" y="3278"/>
                  </a:lnTo>
                  <a:lnTo>
                    <a:pt x="64" y="3270"/>
                  </a:lnTo>
                  <a:lnTo>
                    <a:pt x="52" y="3262"/>
                  </a:lnTo>
                  <a:lnTo>
                    <a:pt x="42" y="3252"/>
                  </a:lnTo>
                  <a:lnTo>
                    <a:pt x="34" y="3242"/>
                  </a:lnTo>
                  <a:lnTo>
                    <a:pt x="24" y="3232"/>
                  </a:lnTo>
                  <a:lnTo>
                    <a:pt x="18" y="3220"/>
                  </a:lnTo>
                  <a:lnTo>
                    <a:pt x="12" y="3208"/>
                  </a:lnTo>
                  <a:lnTo>
                    <a:pt x="8" y="3194"/>
                  </a:lnTo>
                  <a:lnTo>
                    <a:pt x="4" y="3182"/>
                  </a:lnTo>
                  <a:lnTo>
                    <a:pt x="2" y="3168"/>
                  </a:lnTo>
                  <a:lnTo>
                    <a:pt x="0" y="3152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28"/>
                  </a:lnTo>
                  <a:lnTo>
                    <a:pt x="4" y="114"/>
                  </a:lnTo>
                  <a:lnTo>
                    <a:pt x="8" y="100"/>
                  </a:lnTo>
                  <a:lnTo>
                    <a:pt x="12" y="86"/>
                  </a:lnTo>
                  <a:lnTo>
                    <a:pt x="18" y="74"/>
                  </a:lnTo>
                  <a:lnTo>
                    <a:pt x="24" y="62"/>
                  </a:lnTo>
                  <a:lnTo>
                    <a:pt x="34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4" y="18"/>
                  </a:lnTo>
                  <a:lnTo>
                    <a:pt x="88" y="12"/>
                  </a:lnTo>
                  <a:lnTo>
                    <a:pt x="100" y="6"/>
                  </a:lnTo>
                  <a:lnTo>
                    <a:pt x="114" y="4"/>
                  </a:lnTo>
                  <a:lnTo>
                    <a:pt x="128" y="0"/>
                  </a:lnTo>
                  <a:lnTo>
                    <a:pt x="142" y="0"/>
                  </a:lnTo>
                  <a:lnTo>
                    <a:pt x="2160" y="0"/>
                  </a:lnTo>
                  <a:lnTo>
                    <a:pt x="2160" y="0"/>
                  </a:lnTo>
                  <a:lnTo>
                    <a:pt x="2174" y="0"/>
                  </a:lnTo>
                  <a:lnTo>
                    <a:pt x="2188" y="4"/>
                  </a:lnTo>
                  <a:lnTo>
                    <a:pt x="2202" y="6"/>
                  </a:lnTo>
                  <a:lnTo>
                    <a:pt x="2214" y="12"/>
                  </a:lnTo>
                  <a:lnTo>
                    <a:pt x="2226" y="18"/>
                  </a:lnTo>
                  <a:lnTo>
                    <a:pt x="2238" y="24"/>
                  </a:lnTo>
                  <a:lnTo>
                    <a:pt x="2250" y="32"/>
                  </a:lnTo>
                  <a:lnTo>
                    <a:pt x="2260" y="42"/>
                  </a:lnTo>
                  <a:lnTo>
                    <a:pt x="2268" y="52"/>
                  </a:lnTo>
                  <a:lnTo>
                    <a:pt x="2276" y="62"/>
                  </a:lnTo>
                  <a:lnTo>
                    <a:pt x="2284" y="74"/>
                  </a:lnTo>
                  <a:lnTo>
                    <a:pt x="2290" y="86"/>
                  </a:lnTo>
                  <a:lnTo>
                    <a:pt x="2294" y="100"/>
                  </a:lnTo>
                  <a:lnTo>
                    <a:pt x="2298" y="114"/>
                  </a:lnTo>
                  <a:lnTo>
                    <a:pt x="2300" y="128"/>
                  </a:lnTo>
                  <a:lnTo>
                    <a:pt x="2302" y="142"/>
                  </a:lnTo>
                  <a:lnTo>
                    <a:pt x="2302" y="315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383847" y="997412"/>
              <a:ext cx="2930525" cy="4235450"/>
            </a:xfrm>
            <a:prstGeom prst="rect">
              <a:avLst/>
            </a:prstGeom>
            <a:solidFill>
              <a:srgbClr val="EFE5C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383847" y="4782012"/>
              <a:ext cx="2930525" cy="4508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55422" y="5413837"/>
              <a:ext cx="720725" cy="225425"/>
            </a:xfrm>
            <a:custGeom>
              <a:avLst/>
              <a:gdLst/>
              <a:ahLst/>
              <a:cxnLst>
                <a:cxn ang="0">
                  <a:pos x="454" y="72"/>
                </a:cxn>
                <a:cxn ang="0">
                  <a:pos x="454" y="72"/>
                </a:cxn>
                <a:cxn ang="0">
                  <a:pos x="454" y="86"/>
                </a:cxn>
                <a:cxn ang="0">
                  <a:pos x="450" y="100"/>
                </a:cxn>
                <a:cxn ang="0">
                  <a:pos x="442" y="112"/>
                </a:cxn>
                <a:cxn ang="0">
                  <a:pos x="434" y="122"/>
                </a:cxn>
                <a:cxn ang="0">
                  <a:pos x="424" y="130"/>
                </a:cxn>
                <a:cxn ang="0">
                  <a:pos x="412" y="136"/>
                </a:cxn>
                <a:cxn ang="0">
                  <a:pos x="398" y="142"/>
                </a:cxn>
                <a:cxn ang="0">
                  <a:pos x="384" y="142"/>
                </a:cxn>
                <a:cxn ang="0">
                  <a:pos x="72" y="142"/>
                </a:cxn>
                <a:cxn ang="0">
                  <a:pos x="72" y="142"/>
                </a:cxn>
                <a:cxn ang="0">
                  <a:pos x="56" y="142"/>
                </a:cxn>
                <a:cxn ang="0">
                  <a:pos x="44" y="136"/>
                </a:cxn>
                <a:cxn ang="0">
                  <a:pos x="32" y="130"/>
                </a:cxn>
                <a:cxn ang="0">
                  <a:pos x="22" y="122"/>
                </a:cxn>
                <a:cxn ang="0">
                  <a:pos x="12" y="112"/>
                </a:cxn>
                <a:cxn ang="0">
                  <a:pos x="6" y="100"/>
                </a:cxn>
                <a:cxn ang="0">
                  <a:pos x="2" y="86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2" y="58"/>
                </a:cxn>
                <a:cxn ang="0">
                  <a:pos x="6" y="44"/>
                </a:cxn>
                <a:cxn ang="0">
                  <a:pos x="12" y="32"/>
                </a:cxn>
                <a:cxn ang="0">
                  <a:pos x="22" y="22"/>
                </a:cxn>
                <a:cxn ang="0">
                  <a:pos x="32" y="12"/>
                </a:cxn>
                <a:cxn ang="0">
                  <a:pos x="44" y="6"/>
                </a:cxn>
                <a:cxn ang="0">
                  <a:pos x="56" y="2"/>
                </a:cxn>
                <a:cxn ang="0">
                  <a:pos x="72" y="0"/>
                </a:cxn>
                <a:cxn ang="0">
                  <a:pos x="384" y="0"/>
                </a:cxn>
                <a:cxn ang="0">
                  <a:pos x="384" y="0"/>
                </a:cxn>
                <a:cxn ang="0">
                  <a:pos x="398" y="2"/>
                </a:cxn>
                <a:cxn ang="0">
                  <a:pos x="412" y="6"/>
                </a:cxn>
                <a:cxn ang="0">
                  <a:pos x="424" y="12"/>
                </a:cxn>
                <a:cxn ang="0">
                  <a:pos x="434" y="22"/>
                </a:cxn>
                <a:cxn ang="0">
                  <a:pos x="442" y="32"/>
                </a:cxn>
                <a:cxn ang="0">
                  <a:pos x="450" y="44"/>
                </a:cxn>
                <a:cxn ang="0">
                  <a:pos x="454" y="58"/>
                </a:cxn>
                <a:cxn ang="0">
                  <a:pos x="454" y="72"/>
                </a:cxn>
                <a:cxn ang="0">
                  <a:pos x="454" y="72"/>
                </a:cxn>
              </a:cxnLst>
              <a:rect l="0" t="0" r="r" b="b"/>
              <a:pathLst>
                <a:path w="454" h="142">
                  <a:moveTo>
                    <a:pt x="454" y="72"/>
                  </a:moveTo>
                  <a:lnTo>
                    <a:pt x="454" y="72"/>
                  </a:lnTo>
                  <a:lnTo>
                    <a:pt x="454" y="86"/>
                  </a:lnTo>
                  <a:lnTo>
                    <a:pt x="450" y="100"/>
                  </a:lnTo>
                  <a:lnTo>
                    <a:pt x="442" y="112"/>
                  </a:lnTo>
                  <a:lnTo>
                    <a:pt x="434" y="122"/>
                  </a:lnTo>
                  <a:lnTo>
                    <a:pt x="424" y="130"/>
                  </a:lnTo>
                  <a:lnTo>
                    <a:pt x="412" y="136"/>
                  </a:lnTo>
                  <a:lnTo>
                    <a:pt x="398" y="142"/>
                  </a:lnTo>
                  <a:lnTo>
                    <a:pt x="384" y="142"/>
                  </a:lnTo>
                  <a:lnTo>
                    <a:pt x="72" y="142"/>
                  </a:lnTo>
                  <a:lnTo>
                    <a:pt x="72" y="142"/>
                  </a:lnTo>
                  <a:lnTo>
                    <a:pt x="56" y="142"/>
                  </a:lnTo>
                  <a:lnTo>
                    <a:pt x="44" y="136"/>
                  </a:lnTo>
                  <a:lnTo>
                    <a:pt x="32" y="130"/>
                  </a:lnTo>
                  <a:lnTo>
                    <a:pt x="22" y="122"/>
                  </a:lnTo>
                  <a:lnTo>
                    <a:pt x="12" y="112"/>
                  </a:lnTo>
                  <a:lnTo>
                    <a:pt x="6" y="100"/>
                  </a:lnTo>
                  <a:lnTo>
                    <a:pt x="2" y="86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6" y="2"/>
                  </a:lnTo>
                  <a:lnTo>
                    <a:pt x="72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98" y="2"/>
                  </a:lnTo>
                  <a:lnTo>
                    <a:pt x="412" y="6"/>
                  </a:lnTo>
                  <a:lnTo>
                    <a:pt x="424" y="12"/>
                  </a:lnTo>
                  <a:lnTo>
                    <a:pt x="434" y="22"/>
                  </a:lnTo>
                  <a:lnTo>
                    <a:pt x="442" y="32"/>
                  </a:lnTo>
                  <a:lnTo>
                    <a:pt x="450" y="44"/>
                  </a:lnTo>
                  <a:lnTo>
                    <a:pt x="454" y="58"/>
                  </a:lnTo>
                  <a:lnTo>
                    <a:pt x="454" y="72"/>
                  </a:lnTo>
                  <a:lnTo>
                    <a:pt x="454" y="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383847" y="2086437"/>
              <a:ext cx="2930525" cy="10287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422072" y="1449850"/>
              <a:ext cx="1787525" cy="372599"/>
            </a:xfrm>
            <a:custGeom>
              <a:avLst/>
              <a:gdLst/>
              <a:ahLst/>
              <a:cxnLst>
                <a:cxn ang="0">
                  <a:pos x="652" y="56"/>
                </a:cxn>
                <a:cxn ang="0">
                  <a:pos x="652" y="56"/>
                </a:cxn>
                <a:cxn ang="0">
                  <a:pos x="652" y="68"/>
                </a:cxn>
                <a:cxn ang="0">
                  <a:pos x="648" y="80"/>
                </a:cxn>
                <a:cxn ang="0">
                  <a:pos x="642" y="88"/>
                </a:cxn>
                <a:cxn ang="0">
                  <a:pos x="636" y="98"/>
                </a:cxn>
                <a:cxn ang="0">
                  <a:pos x="628" y="104"/>
                </a:cxn>
                <a:cxn ang="0">
                  <a:pos x="618" y="110"/>
                </a:cxn>
                <a:cxn ang="0">
                  <a:pos x="608" y="112"/>
                </a:cxn>
                <a:cxn ang="0">
                  <a:pos x="596" y="114"/>
                </a:cxn>
                <a:cxn ang="0">
                  <a:pos x="56" y="114"/>
                </a:cxn>
                <a:cxn ang="0">
                  <a:pos x="56" y="114"/>
                </a:cxn>
                <a:cxn ang="0">
                  <a:pos x="44" y="112"/>
                </a:cxn>
                <a:cxn ang="0">
                  <a:pos x="34" y="110"/>
                </a:cxn>
                <a:cxn ang="0">
                  <a:pos x="24" y="104"/>
                </a:cxn>
                <a:cxn ang="0">
                  <a:pos x="16" y="98"/>
                </a:cxn>
                <a:cxn ang="0">
                  <a:pos x="8" y="88"/>
                </a:cxn>
                <a:cxn ang="0">
                  <a:pos x="4" y="80"/>
                </a:cxn>
                <a:cxn ang="0">
                  <a:pos x="0" y="68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46"/>
                </a:cxn>
                <a:cxn ang="0">
                  <a:pos x="4" y="34"/>
                </a:cxn>
                <a:cxn ang="0">
                  <a:pos x="8" y="26"/>
                </a:cxn>
                <a:cxn ang="0">
                  <a:pos x="16" y="16"/>
                </a:cxn>
                <a:cxn ang="0">
                  <a:pos x="24" y="10"/>
                </a:cxn>
                <a:cxn ang="0">
                  <a:pos x="34" y="4"/>
                </a:cxn>
                <a:cxn ang="0">
                  <a:pos x="44" y="2"/>
                </a:cxn>
                <a:cxn ang="0">
                  <a:pos x="56" y="0"/>
                </a:cxn>
                <a:cxn ang="0">
                  <a:pos x="596" y="0"/>
                </a:cxn>
                <a:cxn ang="0">
                  <a:pos x="596" y="0"/>
                </a:cxn>
                <a:cxn ang="0">
                  <a:pos x="608" y="2"/>
                </a:cxn>
                <a:cxn ang="0">
                  <a:pos x="618" y="4"/>
                </a:cxn>
                <a:cxn ang="0">
                  <a:pos x="628" y="10"/>
                </a:cxn>
                <a:cxn ang="0">
                  <a:pos x="636" y="16"/>
                </a:cxn>
                <a:cxn ang="0">
                  <a:pos x="642" y="26"/>
                </a:cxn>
                <a:cxn ang="0">
                  <a:pos x="648" y="34"/>
                </a:cxn>
                <a:cxn ang="0">
                  <a:pos x="652" y="46"/>
                </a:cxn>
                <a:cxn ang="0">
                  <a:pos x="652" y="56"/>
                </a:cxn>
                <a:cxn ang="0">
                  <a:pos x="652" y="56"/>
                </a:cxn>
              </a:cxnLst>
              <a:rect l="0" t="0" r="r" b="b"/>
              <a:pathLst>
                <a:path w="652" h="114">
                  <a:moveTo>
                    <a:pt x="652" y="56"/>
                  </a:moveTo>
                  <a:lnTo>
                    <a:pt x="652" y="56"/>
                  </a:lnTo>
                  <a:lnTo>
                    <a:pt x="652" y="68"/>
                  </a:lnTo>
                  <a:lnTo>
                    <a:pt x="648" y="80"/>
                  </a:lnTo>
                  <a:lnTo>
                    <a:pt x="642" y="88"/>
                  </a:lnTo>
                  <a:lnTo>
                    <a:pt x="636" y="98"/>
                  </a:lnTo>
                  <a:lnTo>
                    <a:pt x="628" y="104"/>
                  </a:lnTo>
                  <a:lnTo>
                    <a:pt x="618" y="110"/>
                  </a:lnTo>
                  <a:lnTo>
                    <a:pt x="608" y="112"/>
                  </a:lnTo>
                  <a:lnTo>
                    <a:pt x="596" y="114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44" y="112"/>
                  </a:lnTo>
                  <a:lnTo>
                    <a:pt x="34" y="110"/>
                  </a:lnTo>
                  <a:lnTo>
                    <a:pt x="24" y="104"/>
                  </a:lnTo>
                  <a:lnTo>
                    <a:pt x="16" y="98"/>
                  </a:lnTo>
                  <a:lnTo>
                    <a:pt x="8" y="88"/>
                  </a:lnTo>
                  <a:lnTo>
                    <a:pt x="4" y="80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4" y="34"/>
                  </a:lnTo>
                  <a:lnTo>
                    <a:pt x="8" y="26"/>
                  </a:lnTo>
                  <a:lnTo>
                    <a:pt x="16" y="16"/>
                  </a:lnTo>
                  <a:lnTo>
                    <a:pt x="24" y="10"/>
                  </a:lnTo>
                  <a:lnTo>
                    <a:pt x="34" y="4"/>
                  </a:lnTo>
                  <a:lnTo>
                    <a:pt x="44" y="2"/>
                  </a:lnTo>
                  <a:lnTo>
                    <a:pt x="56" y="0"/>
                  </a:lnTo>
                  <a:lnTo>
                    <a:pt x="596" y="0"/>
                  </a:lnTo>
                  <a:lnTo>
                    <a:pt x="596" y="0"/>
                  </a:lnTo>
                  <a:lnTo>
                    <a:pt x="608" y="2"/>
                  </a:lnTo>
                  <a:lnTo>
                    <a:pt x="618" y="4"/>
                  </a:lnTo>
                  <a:lnTo>
                    <a:pt x="628" y="10"/>
                  </a:lnTo>
                  <a:lnTo>
                    <a:pt x="636" y="16"/>
                  </a:lnTo>
                  <a:lnTo>
                    <a:pt x="642" y="26"/>
                  </a:lnTo>
                  <a:lnTo>
                    <a:pt x="648" y="34"/>
                  </a:lnTo>
                  <a:lnTo>
                    <a:pt x="652" y="46"/>
                  </a:lnTo>
                  <a:lnTo>
                    <a:pt x="652" y="56"/>
                  </a:lnTo>
                  <a:lnTo>
                    <a:pt x="652" y="56"/>
                  </a:lnTo>
                  <a:close/>
                </a:path>
              </a:pathLst>
            </a:custGeom>
            <a:solidFill>
              <a:srgbClr val="3C917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소프트웨어 공학</a:t>
              </a:r>
              <a:endParaRPr lang="ko-KR" altLang="en-US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174547" y="1905924"/>
              <a:ext cx="403225" cy="88900"/>
            </a:xfrm>
            <a:prstGeom prst="rect">
              <a:avLst/>
            </a:prstGeom>
            <a:solidFill>
              <a:srgbClr val="6ECEB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28622" y="1905924"/>
              <a:ext cx="180975" cy="88900"/>
            </a:xfrm>
            <a:prstGeom prst="rect">
              <a:avLst/>
            </a:prstGeom>
            <a:solidFill>
              <a:srgbClr val="6ECEB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625397" y="1905924"/>
              <a:ext cx="88900" cy="88900"/>
            </a:xfrm>
            <a:prstGeom prst="rect">
              <a:avLst/>
            </a:prstGeom>
            <a:solidFill>
              <a:srgbClr val="6ECEB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758747" y="1905924"/>
              <a:ext cx="180975" cy="88900"/>
            </a:xfrm>
            <a:prstGeom prst="rect">
              <a:avLst/>
            </a:prstGeom>
            <a:solidFill>
              <a:srgbClr val="6ECEB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472747" y="3204037"/>
              <a:ext cx="857250" cy="857250"/>
            </a:xfrm>
            <a:prstGeom prst="rect">
              <a:avLst/>
            </a:prstGeom>
            <a:solidFill>
              <a:srgbClr val="D4372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564822" y="3296112"/>
              <a:ext cx="676275" cy="676275"/>
            </a:xfrm>
            <a:prstGeom prst="rect">
              <a:avLst/>
            </a:prstGeom>
            <a:solidFill>
              <a:srgbClr val="D6562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564822" y="3296112"/>
              <a:ext cx="676275" cy="676275"/>
            </a:xfrm>
            <a:custGeom>
              <a:avLst/>
              <a:gdLst/>
              <a:ahLst/>
              <a:cxnLst>
                <a:cxn ang="0">
                  <a:pos x="426" y="0"/>
                </a:cxn>
                <a:cxn ang="0">
                  <a:pos x="386" y="0"/>
                </a:cxn>
                <a:cxn ang="0">
                  <a:pos x="0" y="386"/>
                </a:cxn>
                <a:cxn ang="0">
                  <a:pos x="0" y="426"/>
                </a:cxn>
                <a:cxn ang="0">
                  <a:pos x="40" y="426"/>
                </a:cxn>
                <a:cxn ang="0">
                  <a:pos x="426" y="40"/>
                </a:cxn>
                <a:cxn ang="0">
                  <a:pos x="426" y="0"/>
                </a:cxn>
              </a:cxnLst>
              <a:rect l="0" t="0" r="r" b="b"/>
              <a:pathLst>
                <a:path w="426" h="426">
                  <a:moveTo>
                    <a:pt x="426" y="0"/>
                  </a:moveTo>
                  <a:lnTo>
                    <a:pt x="386" y="0"/>
                  </a:lnTo>
                  <a:lnTo>
                    <a:pt x="0" y="386"/>
                  </a:lnTo>
                  <a:lnTo>
                    <a:pt x="0" y="426"/>
                  </a:lnTo>
                  <a:lnTo>
                    <a:pt x="40" y="426"/>
                  </a:lnTo>
                  <a:lnTo>
                    <a:pt x="426" y="40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F462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564822" y="3296112"/>
              <a:ext cx="676275" cy="676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0"/>
                </a:cxn>
                <a:cxn ang="0">
                  <a:pos x="426" y="386"/>
                </a:cxn>
                <a:cxn ang="0">
                  <a:pos x="426" y="426"/>
                </a:cxn>
                <a:cxn ang="0">
                  <a:pos x="386" y="426"/>
                </a:cxn>
                <a:cxn ang="0">
                  <a:pos x="0" y="40"/>
                </a:cxn>
                <a:cxn ang="0">
                  <a:pos x="0" y="0"/>
                </a:cxn>
              </a:cxnLst>
              <a:rect l="0" t="0" r="r" b="b"/>
              <a:pathLst>
                <a:path w="426" h="426">
                  <a:moveTo>
                    <a:pt x="0" y="0"/>
                  </a:moveTo>
                  <a:lnTo>
                    <a:pt x="40" y="0"/>
                  </a:lnTo>
                  <a:lnTo>
                    <a:pt x="426" y="386"/>
                  </a:lnTo>
                  <a:lnTo>
                    <a:pt x="426" y="426"/>
                  </a:lnTo>
                  <a:lnTo>
                    <a:pt x="386" y="426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62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2422072" y="3204037"/>
              <a:ext cx="854075" cy="857250"/>
            </a:xfrm>
            <a:prstGeom prst="rect">
              <a:avLst/>
            </a:prstGeom>
            <a:solidFill>
              <a:srgbClr val="D4372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2510972" y="3296112"/>
              <a:ext cx="676275" cy="676275"/>
            </a:xfrm>
            <a:prstGeom prst="rect">
              <a:avLst/>
            </a:prstGeom>
            <a:solidFill>
              <a:srgbClr val="D6562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510972" y="3296112"/>
              <a:ext cx="676275" cy="676275"/>
            </a:xfrm>
            <a:custGeom>
              <a:avLst/>
              <a:gdLst/>
              <a:ahLst/>
              <a:cxnLst>
                <a:cxn ang="0">
                  <a:pos x="426" y="0"/>
                </a:cxn>
                <a:cxn ang="0">
                  <a:pos x="386" y="0"/>
                </a:cxn>
                <a:cxn ang="0">
                  <a:pos x="0" y="386"/>
                </a:cxn>
                <a:cxn ang="0">
                  <a:pos x="0" y="426"/>
                </a:cxn>
                <a:cxn ang="0">
                  <a:pos x="40" y="426"/>
                </a:cxn>
                <a:cxn ang="0">
                  <a:pos x="426" y="40"/>
                </a:cxn>
                <a:cxn ang="0">
                  <a:pos x="426" y="0"/>
                </a:cxn>
              </a:cxnLst>
              <a:rect l="0" t="0" r="r" b="b"/>
              <a:pathLst>
                <a:path w="426" h="426">
                  <a:moveTo>
                    <a:pt x="426" y="0"/>
                  </a:moveTo>
                  <a:lnTo>
                    <a:pt x="386" y="0"/>
                  </a:lnTo>
                  <a:lnTo>
                    <a:pt x="0" y="386"/>
                  </a:lnTo>
                  <a:lnTo>
                    <a:pt x="0" y="426"/>
                  </a:lnTo>
                  <a:lnTo>
                    <a:pt x="40" y="426"/>
                  </a:lnTo>
                  <a:lnTo>
                    <a:pt x="426" y="40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F462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2510972" y="3296112"/>
              <a:ext cx="676275" cy="676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0"/>
                </a:cxn>
                <a:cxn ang="0">
                  <a:pos x="426" y="386"/>
                </a:cxn>
                <a:cxn ang="0">
                  <a:pos x="426" y="426"/>
                </a:cxn>
                <a:cxn ang="0">
                  <a:pos x="386" y="426"/>
                </a:cxn>
                <a:cxn ang="0">
                  <a:pos x="0" y="40"/>
                </a:cxn>
                <a:cxn ang="0">
                  <a:pos x="0" y="0"/>
                </a:cxn>
              </a:cxnLst>
              <a:rect l="0" t="0" r="r" b="b"/>
              <a:pathLst>
                <a:path w="426" h="426">
                  <a:moveTo>
                    <a:pt x="0" y="0"/>
                  </a:moveTo>
                  <a:lnTo>
                    <a:pt x="40" y="0"/>
                  </a:lnTo>
                  <a:lnTo>
                    <a:pt x="426" y="386"/>
                  </a:lnTo>
                  <a:lnTo>
                    <a:pt x="426" y="426"/>
                  </a:lnTo>
                  <a:lnTo>
                    <a:pt x="386" y="426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62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368222" y="3204037"/>
              <a:ext cx="857250" cy="857250"/>
            </a:xfrm>
            <a:prstGeom prst="rect">
              <a:avLst/>
            </a:prstGeom>
            <a:solidFill>
              <a:srgbClr val="D4372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457122" y="3296112"/>
              <a:ext cx="676275" cy="676275"/>
            </a:xfrm>
            <a:prstGeom prst="rect">
              <a:avLst/>
            </a:prstGeom>
            <a:solidFill>
              <a:srgbClr val="D6562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3457122" y="3296112"/>
              <a:ext cx="676275" cy="676275"/>
            </a:xfrm>
            <a:custGeom>
              <a:avLst/>
              <a:gdLst/>
              <a:ahLst/>
              <a:cxnLst>
                <a:cxn ang="0">
                  <a:pos x="426" y="0"/>
                </a:cxn>
                <a:cxn ang="0">
                  <a:pos x="386" y="0"/>
                </a:cxn>
                <a:cxn ang="0">
                  <a:pos x="0" y="386"/>
                </a:cxn>
                <a:cxn ang="0">
                  <a:pos x="0" y="426"/>
                </a:cxn>
                <a:cxn ang="0">
                  <a:pos x="40" y="426"/>
                </a:cxn>
                <a:cxn ang="0">
                  <a:pos x="426" y="40"/>
                </a:cxn>
                <a:cxn ang="0">
                  <a:pos x="426" y="0"/>
                </a:cxn>
              </a:cxnLst>
              <a:rect l="0" t="0" r="r" b="b"/>
              <a:pathLst>
                <a:path w="426" h="426">
                  <a:moveTo>
                    <a:pt x="426" y="0"/>
                  </a:moveTo>
                  <a:lnTo>
                    <a:pt x="386" y="0"/>
                  </a:lnTo>
                  <a:lnTo>
                    <a:pt x="0" y="386"/>
                  </a:lnTo>
                  <a:lnTo>
                    <a:pt x="0" y="426"/>
                  </a:lnTo>
                  <a:lnTo>
                    <a:pt x="40" y="426"/>
                  </a:lnTo>
                  <a:lnTo>
                    <a:pt x="426" y="40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F462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3457122" y="3296112"/>
              <a:ext cx="676275" cy="676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0"/>
                </a:cxn>
                <a:cxn ang="0">
                  <a:pos x="426" y="386"/>
                </a:cxn>
                <a:cxn ang="0">
                  <a:pos x="426" y="426"/>
                </a:cxn>
                <a:cxn ang="0">
                  <a:pos x="386" y="426"/>
                </a:cxn>
                <a:cxn ang="0">
                  <a:pos x="0" y="40"/>
                </a:cxn>
                <a:cxn ang="0">
                  <a:pos x="0" y="0"/>
                </a:cxn>
              </a:cxnLst>
              <a:rect l="0" t="0" r="r" b="b"/>
              <a:pathLst>
                <a:path w="426" h="426">
                  <a:moveTo>
                    <a:pt x="0" y="0"/>
                  </a:moveTo>
                  <a:lnTo>
                    <a:pt x="40" y="0"/>
                  </a:lnTo>
                  <a:lnTo>
                    <a:pt x="426" y="386"/>
                  </a:lnTo>
                  <a:lnTo>
                    <a:pt x="426" y="426"/>
                  </a:lnTo>
                  <a:lnTo>
                    <a:pt x="386" y="426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62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472747" y="4153362"/>
              <a:ext cx="542925" cy="88900"/>
            </a:xfrm>
            <a:prstGeom prst="rect">
              <a:avLst/>
            </a:prstGeom>
            <a:solidFill>
              <a:srgbClr val="F4622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2060122" y="4153362"/>
              <a:ext cx="88900" cy="88900"/>
            </a:xfrm>
            <a:prstGeom prst="rect">
              <a:avLst/>
            </a:prstGeom>
            <a:solidFill>
              <a:srgbClr val="F4622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2422072" y="4153362"/>
              <a:ext cx="269875" cy="88900"/>
            </a:xfrm>
            <a:prstGeom prst="rect">
              <a:avLst/>
            </a:prstGeom>
            <a:solidFill>
              <a:srgbClr val="F4622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2780847" y="4153362"/>
              <a:ext cx="361950" cy="88900"/>
            </a:xfrm>
            <a:prstGeom prst="rect">
              <a:avLst/>
            </a:prstGeom>
            <a:solidFill>
              <a:srgbClr val="F4622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2422072" y="4286712"/>
              <a:ext cx="720725" cy="44450"/>
            </a:xfrm>
            <a:prstGeom prst="rect">
              <a:avLst/>
            </a:prstGeom>
            <a:solidFill>
              <a:srgbClr val="F4622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3368222" y="4286712"/>
              <a:ext cx="539750" cy="44450"/>
            </a:xfrm>
            <a:prstGeom prst="rect">
              <a:avLst/>
            </a:prstGeom>
            <a:solidFill>
              <a:srgbClr val="F4622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1472747" y="4286712"/>
              <a:ext cx="450850" cy="44450"/>
            </a:xfrm>
            <a:prstGeom prst="rect">
              <a:avLst/>
            </a:prstGeom>
            <a:solidFill>
              <a:srgbClr val="F4622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3368222" y="4153362"/>
              <a:ext cx="180975" cy="88900"/>
            </a:xfrm>
            <a:prstGeom prst="rect">
              <a:avLst/>
            </a:prstGeom>
            <a:solidFill>
              <a:srgbClr val="F4622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638097" y="4153362"/>
              <a:ext cx="180975" cy="88900"/>
            </a:xfrm>
            <a:prstGeom prst="rect">
              <a:avLst/>
            </a:prstGeom>
            <a:solidFill>
              <a:srgbClr val="F4622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3907972" y="4153362"/>
              <a:ext cx="92075" cy="88900"/>
            </a:xfrm>
            <a:prstGeom prst="rect">
              <a:avLst/>
            </a:prstGeom>
            <a:solidFill>
              <a:srgbClr val="F4622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1564822" y="2213437"/>
              <a:ext cx="2552700" cy="88900"/>
            </a:xfrm>
            <a:prstGeom prst="rect">
              <a:avLst/>
            </a:prstGeom>
            <a:solidFill>
              <a:srgbClr val="6ECEB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1564822" y="2394412"/>
              <a:ext cx="2012950" cy="44450"/>
            </a:xfrm>
            <a:prstGeom prst="rect">
              <a:avLst/>
            </a:prstGeom>
            <a:solidFill>
              <a:srgbClr val="6ECEB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1564822" y="2575387"/>
              <a:ext cx="2012950" cy="44450"/>
            </a:xfrm>
            <a:prstGeom prst="rect">
              <a:avLst/>
            </a:prstGeom>
            <a:solidFill>
              <a:srgbClr val="6ECEB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1564822" y="2889712"/>
              <a:ext cx="1209675" cy="44450"/>
            </a:xfrm>
            <a:prstGeom prst="rect">
              <a:avLst/>
            </a:prstGeom>
            <a:solidFill>
              <a:srgbClr val="6ECEB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2907847" y="2889712"/>
              <a:ext cx="1209675" cy="44450"/>
            </a:xfrm>
            <a:prstGeom prst="rect">
              <a:avLst/>
            </a:prstGeom>
            <a:solidFill>
              <a:srgbClr val="6ECEB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1564822" y="2483312"/>
              <a:ext cx="2416175" cy="44450"/>
            </a:xfrm>
            <a:prstGeom prst="rect">
              <a:avLst/>
            </a:prstGeom>
            <a:solidFill>
              <a:srgbClr val="6ECEB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3818" y="1148705"/>
              <a:ext cx="819558" cy="819558"/>
            </a:xfrm>
            <a:prstGeom prst="rect">
              <a:avLst/>
            </a:prstGeom>
          </p:spPr>
        </p:pic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1476" y="4770155"/>
              <a:ext cx="3438442" cy="524301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8572047" y="3014741"/>
            <a:ext cx="3368675" cy="3533775"/>
            <a:chOff x="6330950" y="3382963"/>
            <a:chExt cx="3368675" cy="3533775"/>
          </a:xfrm>
        </p:grpSpPr>
        <p:sp>
          <p:nvSpPr>
            <p:cNvPr id="69" name="Freeform 181"/>
            <p:cNvSpPr>
              <a:spLocks/>
            </p:cNvSpPr>
            <p:nvPr/>
          </p:nvSpPr>
          <p:spPr bwMode="auto">
            <a:xfrm>
              <a:off x="8067675" y="5145088"/>
              <a:ext cx="463550" cy="463550"/>
            </a:xfrm>
            <a:custGeom>
              <a:avLst/>
              <a:gdLst/>
              <a:ahLst/>
              <a:cxnLst>
                <a:cxn ang="0">
                  <a:pos x="270" y="22"/>
                </a:cxn>
                <a:cxn ang="0">
                  <a:pos x="270" y="22"/>
                </a:cxn>
                <a:cxn ang="0">
                  <a:pos x="280" y="34"/>
                </a:cxn>
                <a:cxn ang="0">
                  <a:pos x="286" y="48"/>
                </a:cxn>
                <a:cxn ang="0">
                  <a:pos x="290" y="62"/>
                </a:cxn>
                <a:cxn ang="0">
                  <a:pos x="292" y="76"/>
                </a:cxn>
                <a:cxn ang="0">
                  <a:pos x="290" y="90"/>
                </a:cxn>
                <a:cxn ang="0">
                  <a:pos x="286" y="104"/>
                </a:cxn>
                <a:cxn ang="0">
                  <a:pos x="280" y="118"/>
                </a:cxn>
                <a:cxn ang="0">
                  <a:pos x="270" y="130"/>
                </a:cxn>
                <a:cxn ang="0">
                  <a:pos x="130" y="270"/>
                </a:cxn>
                <a:cxn ang="0">
                  <a:pos x="130" y="270"/>
                </a:cxn>
                <a:cxn ang="0">
                  <a:pos x="118" y="280"/>
                </a:cxn>
                <a:cxn ang="0">
                  <a:pos x="104" y="286"/>
                </a:cxn>
                <a:cxn ang="0">
                  <a:pos x="90" y="290"/>
                </a:cxn>
                <a:cxn ang="0">
                  <a:pos x="76" y="292"/>
                </a:cxn>
                <a:cxn ang="0">
                  <a:pos x="62" y="290"/>
                </a:cxn>
                <a:cxn ang="0">
                  <a:pos x="48" y="286"/>
                </a:cxn>
                <a:cxn ang="0">
                  <a:pos x="34" y="280"/>
                </a:cxn>
                <a:cxn ang="0">
                  <a:pos x="22" y="270"/>
                </a:cxn>
                <a:cxn ang="0">
                  <a:pos x="22" y="270"/>
                </a:cxn>
                <a:cxn ang="0">
                  <a:pos x="22" y="270"/>
                </a:cxn>
                <a:cxn ang="0">
                  <a:pos x="12" y="258"/>
                </a:cxn>
                <a:cxn ang="0">
                  <a:pos x="6" y="244"/>
                </a:cxn>
                <a:cxn ang="0">
                  <a:pos x="2" y="230"/>
                </a:cxn>
                <a:cxn ang="0">
                  <a:pos x="0" y="216"/>
                </a:cxn>
                <a:cxn ang="0">
                  <a:pos x="2" y="202"/>
                </a:cxn>
                <a:cxn ang="0">
                  <a:pos x="6" y="188"/>
                </a:cxn>
                <a:cxn ang="0">
                  <a:pos x="12" y="174"/>
                </a:cxn>
                <a:cxn ang="0">
                  <a:pos x="22" y="162"/>
                </a:cxn>
                <a:cxn ang="0">
                  <a:pos x="162" y="22"/>
                </a:cxn>
                <a:cxn ang="0">
                  <a:pos x="162" y="22"/>
                </a:cxn>
                <a:cxn ang="0">
                  <a:pos x="174" y="12"/>
                </a:cxn>
                <a:cxn ang="0">
                  <a:pos x="188" y="6"/>
                </a:cxn>
                <a:cxn ang="0">
                  <a:pos x="202" y="2"/>
                </a:cxn>
                <a:cxn ang="0">
                  <a:pos x="216" y="0"/>
                </a:cxn>
                <a:cxn ang="0">
                  <a:pos x="230" y="2"/>
                </a:cxn>
                <a:cxn ang="0">
                  <a:pos x="244" y="6"/>
                </a:cxn>
                <a:cxn ang="0">
                  <a:pos x="258" y="12"/>
                </a:cxn>
                <a:cxn ang="0">
                  <a:pos x="270" y="22"/>
                </a:cxn>
                <a:cxn ang="0">
                  <a:pos x="270" y="22"/>
                </a:cxn>
              </a:cxnLst>
              <a:rect l="0" t="0" r="r" b="b"/>
              <a:pathLst>
                <a:path w="292" h="292">
                  <a:moveTo>
                    <a:pt x="270" y="22"/>
                  </a:moveTo>
                  <a:lnTo>
                    <a:pt x="270" y="22"/>
                  </a:lnTo>
                  <a:lnTo>
                    <a:pt x="280" y="34"/>
                  </a:lnTo>
                  <a:lnTo>
                    <a:pt x="286" y="48"/>
                  </a:lnTo>
                  <a:lnTo>
                    <a:pt x="290" y="62"/>
                  </a:lnTo>
                  <a:lnTo>
                    <a:pt x="292" y="76"/>
                  </a:lnTo>
                  <a:lnTo>
                    <a:pt x="290" y="90"/>
                  </a:lnTo>
                  <a:lnTo>
                    <a:pt x="286" y="104"/>
                  </a:lnTo>
                  <a:lnTo>
                    <a:pt x="280" y="118"/>
                  </a:lnTo>
                  <a:lnTo>
                    <a:pt x="270" y="130"/>
                  </a:lnTo>
                  <a:lnTo>
                    <a:pt x="130" y="270"/>
                  </a:lnTo>
                  <a:lnTo>
                    <a:pt x="130" y="270"/>
                  </a:lnTo>
                  <a:lnTo>
                    <a:pt x="118" y="280"/>
                  </a:lnTo>
                  <a:lnTo>
                    <a:pt x="104" y="286"/>
                  </a:lnTo>
                  <a:lnTo>
                    <a:pt x="90" y="290"/>
                  </a:lnTo>
                  <a:lnTo>
                    <a:pt x="76" y="292"/>
                  </a:lnTo>
                  <a:lnTo>
                    <a:pt x="62" y="290"/>
                  </a:lnTo>
                  <a:lnTo>
                    <a:pt x="48" y="286"/>
                  </a:lnTo>
                  <a:lnTo>
                    <a:pt x="34" y="280"/>
                  </a:lnTo>
                  <a:lnTo>
                    <a:pt x="22" y="270"/>
                  </a:lnTo>
                  <a:lnTo>
                    <a:pt x="22" y="270"/>
                  </a:lnTo>
                  <a:lnTo>
                    <a:pt x="22" y="270"/>
                  </a:lnTo>
                  <a:lnTo>
                    <a:pt x="12" y="258"/>
                  </a:lnTo>
                  <a:lnTo>
                    <a:pt x="6" y="244"/>
                  </a:lnTo>
                  <a:lnTo>
                    <a:pt x="2" y="230"/>
                  </a:lnTo>
                  <a:lnTo>
                    <a:pt x="0" y="216"/>
                  </a:lnTo>
                  <a:lnTo>
                    <a:pt x="2" y="202"/>
                  </a:lnTo>
                  <a:lnTo>
                    <a:pt x="6" y="188"/>
                  </a:lnTo>
                  <a:lnTo>
                    <a:pt x="12" y="174"/>
                  </a:lnTo>
                  <a:lnTo>
                    <a:pt x="22" y="162"/>
                  </a:lnTo>
                  <a:lnTo>
                    <a:pt x="162" y="22"/>
                  </a:lnTo>
                  <a:lnTo>
                    <a:pt x="162" y="22"/>
                  </a:lnTo>
                  <a:lnTo>
                    <a:pt x="174" y="12"/>
                  </a:lnTo>
                  <a:lnTo>
                    <a:pt x="188" y="6"/>
                  </a:lnTo>
                  <a:lnTo>
                    <a:pt x="202" y="2"/>
                  </a:lnTo>
                  <a:lnTo>
                    <a:pt x="216" y="0"/>
                  </a:lnTo>
                  <a:lnTo>
                    <a:pt x="230" y="2"/>
                  </a:lnTo>
                  <a:lnTo>
                    <a:pt x="244" y="6"/>
                  </a:lnTo>
                  <a:lnTo>
                    <a:pt x="258" y="12"/>
                  </a:lnTo>
                  <a:lnTo>
                    <a:pt x="270" y="22"/>
                  </a:lnTo>
                  <a:lnTo>
                    <a:pt x="270" y="22"/>
                  </a:lnTo>
                  <a:close/>
                </a:path>
              </a:pathLst>
            </a:custGeom>
            <a:solidFill>
              <a:srgbClr val="952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155"/>
            <p:cNvSpPr>
              <a:spLocks noChangeArrowheads="1"/>
            </p:cNvSpPr>
            <p:nvPr/>
          </p:nvSpPr>
          <p:spPr bwMode="auto">
            <a:xfrm>
              <a:off x="9140825" y="6326188"/>
              <a:ext cx="95250" cy="539750"/>
            </a:xfrm>
            <a:prstGeom prst="rect">
              <a:avLst/>
            </a:prstGeom>
            <a:solidFill>
              <a:srgbClr val="44545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156"/>
            <p:cNvSpPr>
              <a:spLocks/>
            </p:cNvSpPr>
            <p:nvPr/>
          </p:nvSpPr>
          <p:spPr bwMode="auto">
            <a:xfrm>
              <a:off x="8937625" y="6761163"/>
              <a:ext cx="301625" cy="155575"/>
            </a:xfrm>
            <a:custGeom>
              <a:avLst/>
              <a:gdLst/>
              <a:ahLst/>
              <a:cxnLst>
                <a:cxn ang="0">
                  <a:pos x="188" y="98"/>
                </a:cxn>
                <a:cxn ang="0">
                  <a:pos x="188" y="98"/>
                </a:cxn>
                <a:cxn ang="0">
                  <a:pos x="190" y="78"/>
                </a:cxn>
                <a:cxn ang="0">
                  <a:pos x="190" y="78"/>
                </a:cxn>
                <a:cxn ang="0">
                  <a:pos x="188" y="60"/>
                </a:cxn>
                <a:cxn ang="0">
                  <a:pos x="182" y="44"/>
                </a:cxn>
                <a:cxn ang="0">
                  <a:pos x="172" y="30"/>
                </a:cxn>
                <a:cxn ang="0">
                  <a:pos x="158" y="20"/>
                </a:cxn>
                <a:cxn ang="0">
                  <a:pos x="144" y="12"/>
                </a:cxn>
                <a:cxn ang="0">
                  <a:pos x="126" y="6"/>
                </a:cxn>
                <a:cxn ang="0">
                  <a:pos x="108" y="2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70" y="2"/>
                </a:cxn>
                <a:cxn ang="0">
                  <a:pos x="52" y="6"/>
                </a:cxn>
                <a:cxn ang="0">
                  <a:pos x="38" y="12"/>
                </a:cxn>
                <a:cxn ang="0">
                  <a:pos x="24" y="20"/>
                </a:cxn>
                <a:cxn ang="0">
                  <a:pos x="14" y="30"/>
                </a:cxn>
                <a:cxn ang="0">
                  <a:pos x="8" y="44"/>
                </a:cxn>
                <a:cxn ang="0">
                  <a:pos x="2" y="60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2" y="98"/>
                </a:cxn>
                <a:cxn ang="0">
                  <a:pos x="188" y="98"/>
                </a:cxn>
              </a:cxnLst>
              <a:rect l="0" t="0" r="r" b="b"/>
              <a:pathLst>
                <a:path w="190" h="98">
                  <a:moveTo>
                    <a:pt x="188" y="98"/>
                  </a:moveTo>
                  <a:lnTo>
                    <a:pt x="188" y="98"/>
                  </a:lnTo>
                  <a:lnTo>
                    <a:pt x="190" y="78"/>
                  </a:lnTo>
                  <a:lnTo>
                    <a:pt x="190" y="78"/>
                  </a:lnTo>
                  <a:lnTo>
                    <a:pt x="188" y="60"/>
                  </a:lnTo>
                  <a:lnTo>
                    <a:pt x="182" y="44"/>
                  </a:lnTo>
                  <a:lnTo>
                    <a:pt x="172" y="30"/>
                  </a:lnTo>
                  <a:lnTo>
                    <a:pt x="158" y="20"/>
                  </a:lnTo>
                  <a:lnTo>
                    <a:pt x="144" y="12"/>
                  </a:lnTo>
                  <a:lnTo>
                    <a:pt x="126" y="6"/>
                  </a:lnTo>
                  <a:lnTo>
                    <a:pt x="108" y="2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70" y="2"/>
                  </a:lnTo>
                  <a:lnTo>
                    <a:pt x="52" y="6"/>
                  </a:lnTo>
                  <a:lnTo>
                    <a:pt x="38" y="12"/>
                  </a:lnTo>
                  <a:lnTo>
                    <a:pt x="24" y="20"/>
                  </a:lnTo>
                  <a:lnTo>
                    <a:pt x="14" y="30"/>
                  </a:lnTo>
                  <a:lnTo>
                    <a:pt x="8" y="44"/>
                  </a:lnTo>
                  <a:lnTo>
                    <a:pt x="2" y="6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2" y="98"/>
                  </a:lnTo>
                  <a:lnTo>
                    <a:pt x="188" y="98"/>
                  </a:lnTo>
                  <a:close/>
                </a:path>
              </a:pathLst>
            </a:custGeom>
            <a:solidFill>
              <a:srgbClr val="3F32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157"/>
            <p:cNvSpPr>
              <a:spLocks noChangeArrowheads="1"/>
            </p:cNvSpPr>
            <p:nvPr/>
          </p:nvSpPr>
          <p:spPr bwMode="auto">
            <a:xfrm>
              <a:off x="9302750" y="6326188"/>
              <a:ext cx="92075" cy="539750"/>
            </a:xfrm>
            <a:prstGeom prst="rect">
              <a:avLst/>
            </a:prstGeom>
            <a:solidFill>
              <a:srgbClr val="5060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158"/>
            <p:cNvSpPr>
              <a:spLocks/>
            </p:cNvSpPr>
            <p:nvPr/>
          </p:nvSpPr>
          <p:spPr bwMode="auto">
            <a:xfrm>
              <a:off x="9083675" y="6773863"/>
              <a:ext cx="155575" cy="14287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44" y="0"/>
                </a:cxn>
                <a:cxn ang="0">
                  <a:pos x="34" y="6"/>
                </a:cxn>
                <a:cxn ang="0">
                  <a:pos x="26" y="12"/>
                </a:cxn>
                <a:cxn ang="0">
                  <a:pos x="18" y="18"/>
                </a:cxn>
                <a:cxn ang="0">
                  <a:pos x="12" y="26"/>
                </a:cxn>
                <a:cxn ang="0">
                  <a:pos x="6" y="36"/>
                </a:cxn>
                <a:cxn ang="0">
                  <a:pos x="2" y="46"/>
                </a:cxn>
                <a:cxn ang="0">
                  <a:pos x="0" y="58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2" y="90"/>
                </a:cxn>
                <a:cxn ang="0">
                  <a:pos x="96" y="90"/>
                </a:cxn>
                <a:cxn ang="0">
                  <a:pos x="96" y="90"/>
                </a:cxn>
                <a:cxn ang="0">
                  <a:pos x="98" y="70"/>
                </a:cxn>
                <a:cxn ang="0">
                  <a:pos x="98" y="70"/>
                </a:cxn>
                <a:cxn ang="0">
                  <a:pos x="98" y="58"/>
                </a:cxn>
                <a:cxn ang="0">
                  <a:pos x="94" y="46"/>
                </a:cxn>
                <a:cxn ang="0">
                  <a:pos x="90" y="36"/>
                </a:cxn>
                <a:cxn ang="0">
                  <a:pos x="82" y="26"/>
                </a:cxn>
                <a:cxn ang="0">
                  <a:pos x="74" y="18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4" y="0"/>
                </a:cxn>
                <a:cxn ang="0">
                  <a:pos x="44" y="0"/>
                </a:cxn>
              </a:cxnLst>
              <a:rect l="0" t="0" r="r" b="b"/>
              <a:pathLst>
                <a:path w="98" h="90">
                  <a:moveTo>
                    <a:pt x="44" y="0"/>
                  </a:moveTo>
                  <a:lnTo>
                    <a:pt x="44" y="0"/>
                  </a:lnTo>
                  <a:lnTo>
                    <a:pt x="34" y="6"/>
                  </a:lnTo>
                  <a:lnTo>
                    <a:pt x="26" y="12"/>
                  </a:lnTo>
                  <a:lnTo>
                    <a:pt x="18" y="18"/>
                  </a:lnTo>
                  <a:lnTo>
                    <a:pt x="12" y="26"/>
                  </a:lnTo>
                  <a:lnTo>
                    <a:pt x="6" y="36"/>
                  </a:lnTo>
                  <a:lnTo>
                    <a:pt x="2" y="46"/>
                  </a:lnTo>
                  <a:lnTo>
                    <a:pt x="0" y="58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90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58"/>
                  </a:lnTo>
                  <a:lnTo>
                    <a:pt x="94" y="46"/>
                  </a:lnTo>
                  <a:lnTo>
                    <a:pt x="90" y="36"/>
                  </a:lnTo>
                  <a:lnTo>
                    <a:pt x="82" y="26"/>
                  </a:lnTo>
                  <a:lnTo>
                    <a:pt x="74" y="18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352A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159"/>
            <p:cNvSpPr>
              <a:spLocks/>
            </p:cNvSpPr>
            <p:nvPr/>
          </p:nvSpPr>
          <p:spPr bwMode="auto">
            <a:xfrm>
              <a:off x="9099550" y="6761163"/>
              <a:ext cx="301625" cy="155575"/>
            </a:xfrm>
            <a:custGeom>
              <a:avLst/>
              <a:gdLst/>
              <a:ahLst/>
              <a:cxnLst>
                <a:cxn ang="0">
                  <a:pos x="188" y="98"/>
                </a:cxn>
                <a:cxn ang="0">
                  <a:pos x="188" y="98"/>
                </a:cxn>
                <a:cxn ang="0">
                  <a:pos x="190" y="78"/>
                </a:cxn>
                <a:cxn ang="0">
                  <a:pos x="190" y="78"/>
                </a:cxn>
                <a:cxn ang="0">
                  <a:pos x="188" y="60"/>
                </a:cxn>
                <a:cxn ang="0">
                  <a:pos x="182" y="44"/>
                </a:cxn>
                <a:cxn ang="0">
                  <a:pos x="172" y="30"/>
                </a:cxn>
                <a:cxn ang="0">
                  <a:pos x="158" y="20"/>
                </a:cxn>
                <a:cxn ang="0">
                  <a:pos x="144" y="12"/>
                </a:cxn>
                <a:cxn ang="0">
                  <a:pos x="126" y="6"/>
                </a:cxn>
                <a:cxn ang="0">
                  <a:pos x="108" y="2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70" y="2"/>
                </a:cxn>
                <a:cxn ang="0">
                  <a:pos x="52" y="6"/>
                </a:cxn>
                <a:cxn ang="0">
                  <a:pos x="38" y="12"/>
                </a:cxn>
                <a:cxn ang="0">
                  <a:pos x="24" y="20"/>
                </a:cxn>
                <a:cxn ang="0">
                  <a:pos x="14" y="30"/>
                </a:cxn>
                <a:cxn ang="0">
                  <a:pos x="6" y="44"/>
                </a:cxn>
                <a:cxn ang="0">
                  <a:pos x="2" y="60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2" y="98"/>
                </a:cxn>
                <a:cxn ang="0">
                  <a:pos x="188" y="98"/>
                </a:cxn>
              </a:cxnLst>
              <a:rect l="0" t="0" r="r" b="b"/>
              <a:pathLst>
                <a:path w="190" h="98">
                  <a:moveTo>
                    <a:pt x="188" y="98"/>
                  </a:moveTo>
                  <a:lnTo>
                    <a:pt x="188" y="98"/>
                  </a:lnTo>
                  <a:lnTo>
                    <a:pt x="190" y="78"/>
                  </a:lnTo>
                  <a:lnTo>
                    <a:pt x="190" y="78"/>
                  </a:lnTo>
                  <a:lnTo>
                    <a:pt x="188" y="60"/>
                  </a:lnTo>
                  <a:lnTo>
                    <a:pt x="182" y="44"/>
                  </a:lnTo>
                  <a:lnTo>
                    <a:pt x="172" y="30"/>
                  </a:lnTo>
                  <a:lnTo>
                    <a:pt x="158" y="20"/>
                  </a:lnTo>
                  <a:lnTo>
                    <a:pt x="144" y="12"/>
                  </a:lnTo>
                  <a:lnTo>
                    <a:pt x="126" y="6"/>
                  </a:lnTo>
                  <a:lnTo>
                    <a:pt x="108" y="2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70" y="2"/>
                  </a:lnTo>
                  <a:lnTo>
                    <a:pt x="52" y="6"/>
                  </a:lnTo>
                  <a:lnTo>
                    <a:pt x="38" y="12"/>
                  </a:lnTo>
                  <a:lnTo>
                    <a:pt x="24" y="20"/>
                  </a:lnTo>
                  <a:lnTo>
                    <a:pt x="14" y="30"/>
                  </a:lnTo>
                  <a:lnTo>
                    <a:pt x="6" y="44"/>
                  </a:lnTo>
                  <a:lnTo>
                    <a:pt x="2" y="6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2" y="98"/>
                  </a:lnTo>
                  <a:lnTo>
                    <a:pt x="188" y="98"/>
                  </a:lnTo>
                  <a:close/>
                </a:path>
              </a:pathLst>
            </a:custGeom>
            <a:solidFill>
              <a:srgbClr val="47392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160"/>
            <p:cNvSpPr>
              <a:spLocks/>
            </p:cNvSpPr>
            <p:nvPr/>
          </p:nvSpPr>
          <p:spPr bwMode="auto">
            <a:xfrm>
              <a:off x="9102725" y="6189663"/>
              <a:ext cx="339725" cy="203200"/>
            </a:xfrm>
            <a:custGeom>
              <a:avLst/>
              <a:gdLst/>
              <a:ahLst/>
              <a:cxnLst>
                <a:cxn ang="0">
                  <a:pos x="140" y="128"/>
                </a:cxn>
                <a:cxn ang="0">
                  <a:pos x="74" y="128"/>
                </a:cxn>
                <a:cxn ang="0">
                  <a:pos x="74" y="128"/>
                </a:cxn>
                <a:cxn ang="0">
                  <a:pos x="60" y="126"/>
                </a:cxn>
                <a:cxn ang="0">
                  <a:pos x="46" y="122"/>
                </a:cxn>
                <a:cxn ang="0">
                  <a:pos x="34" y="116"/>
                </a:cxn>
                <a:cxn ang="0">
                  <a:pos x="22" y="106"/>
                </a:cxn>
                <a:cxn ang="0">
                  <a:pos x="14" y="96"/>
                </a:cxn>
                <a:cxn ang="0">
                  <a:pos x="6" y="82"/>
                </a:cxn>
                <a:cxn ang="0">
                  <a:pos x="2" y="68"/>
                </a:cxn>
                <a:cxn ang="0">
                  <a:pos x="0" y="54"/>
                </a:cxn>
                <a:cxn ang="0">
                  <a:pos x="0" y="0"/>
                </a:cxn>
                <a:cxn ang="0">
                  <a:pos x="214" y="0"/>
                </a:cxn>
                <a:cxn ang="0">
                  <a:pos x="214" y="54"/>
                </a:cxn>
                <a:cxn ang="0">
                  <a:pos x="214" y="54"/>
                </a:cxn>
                <a:cxn ang="0">
                  <a:pos x="212" y="68"/>
                </a:cxn>
                <a:cxn ang="0">
                  <a:pos x="208" y="82"/>
                </a:cxn>
                <a:cxn ang="0">
                  <a:pos x="202" y="96"/>
                </a:cxn>
                <a:cxn ang="0">
                  <a:pos x="192" y="106"/>
                </a:cxn>
                <a:cxn ang="0">
                  <a:pos x="182" y="116"/>
                </a:cxn>
                <a:cxn ang="0">
                  <a:pos x="168" y="122"/>
                </a:cxn>
                <a:cxn ang="0">
                  <a:pos x="154" y="126"/>
                </a:cxn>
                <a:cxn ang="0">
                  <a:pos x="140" y="128"/>
                </a:cxn>
                <a:cxn ang="0">
                  <a:pos x="140" y="128"/>
                </a:cxn>
              </a:cxnLst>
              <a:rect l="0" t="0" r="r" b="b"/>
              <a:pathLst>
                <a:path w="214" h="128">
                  <a:moveTo>
                    <a:pt x="140" y="128"/>
                  </a:moveTo>
                  <a:lnTo>
                    <a:pt x="74" y="128"/>
                  </a:lnTo>
                  <a:lnTo>
                    <a:pt x="74" y="128"/>
                  </a:lnTo>
                  <a:lnTo>
                    <a:pt x="60" y="126"/>
                  </a:lnTo>
                  <a:lnTo>
                    <a:pt x="46" y="122"/>
                  </a:lnTo>
                  <a:lnTo>
                    <a:pt x="34" y="116"/>
                  </a:lnTo>
                  <a:lnTo>
                    <a:pt x="22" y="106"/>
                  </a:lnTo>
                  <a:lnTo>
                    <a:pt x="14" y="96"/>
                  </a:lnTo>
                  <a:lnTo>
                    <a:pt x="6" y="82"/>
                  </a:lnTo>
                  <a:lnTo>
                    <a:pt x="2" y="68"/>
                  </a:lnTo>
                  <a:lnTo>
                    <a:pt x="0" y="54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54"/>
                  </a:lnTo>
                  <a:lnTo>
                    <a:pt x="214" y="54"/>
                  </a:lnTo>
                  <a:lnTo>
                    <a:pt x="212" y="68"/>
                  </a:lnTo>
                  <a:lnTo>
                    <a:pt x="208" y="82"/>
                  </a:lnTo>
                  <a:lnTo>
                    <a:pt x="202" y="96"/>
                  </a:lnTo>
                  <a:lnTo>
                    <a:pt x="192" y="106"/>
                  </a:lnTo>
                  <a:lnTo>
                    <a:pt x="182" y="116"/>
                  </a:lnTo>
                  <a:lnTo>
                    <a:pt x="168" y="122"/>
                  </a:lnTo>
                  <a:lnTo>
                    <a:pt x="154" y="126"/>
                  </a:lnTo>
                  <a:lnTo>
                    <a:pt x="140" y="128"/>
                  </a:lnTo>
                  <a:lnTo>
                    <a:pt x="140" y="128"/>
                  </a:lnTo>
                  <a:close/>
                </a:path>
              </a:pathLst>
            </a:custGeom>
            <a:solidFill>
              <a:srgbClr val="5060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161"/>
            <p:cNvSpPr>
              <a:spLocks/>
            </p:cNvSpPr>
            <p:nvPr/>
          </p:nvSpPr>
          <p:spPr bwMode="auto">
            <a:xfrm>
              <a:off x="9102725" y="6189663"/>
              <a:ext cx="339725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0"/>
                </a:cxn>
                <a:cxn ang="0">
                  <a:pos x="214" y="0"/>
                </a:cxn>
                <a:cxn ang="0">
                  <a:pos x="0" y="0"/>
                </a:cxn>
              </a:cxnLst>
              <a:rect l="0" t="0" r="r" b="b"/>
              <a:pathLst>
                <a:path w="214" h="20">
                  <a:moveTo>
                    <a:pt x="0" y="0"/>
                  </a:moveTo>
                  <a:lnTo>
                    <a:pt x="214" y="20"/>
                  </a:lnTo>
                  <a:lnTo>
                    <a:pt x="2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6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162"/>
            <p:cNvSpPr>
              <a:spLocks/>
            </p:cNvSpPr>
            <p:nvPr/>
          </p:nvSpPr>
          <p:spPr bwMode="auto">
            <a:xfrm>
              <a:off x="8645525" y="5453063"/>
              <a:ext cx="215900" cy="152400"/>
            </a:xfrm>
            <a:custGeom>
              <a:avLst/>
              <a:gdLst/>
              <a:ahLst/>
              <a:cxnLst>
                <a:cxn ang="0">
                  <a:pos x="8" y="14"/>
                </a:cxn>
                <a:cxn ang="0">
                  <a:pos x="2" y="30"/>
                </a:cxn>
                <a:cxn ang="0">
                  <a:pos x="2" y="30"/>
                </a:cxn>
                <a:cxn ang="0">
                  <a:pos x="0" y="40"/>
                </a:cxn>
                <a:cxn ang="0">
                  <a:pos x="2" y="48"/>
                </a:cxn>
                <a:cxn ang="0">
                  <a:pos x="8" y="54"/>
                </a:cxn>
                <a:cxn ang="0">
                  <a:pos x="16" y="60"/>
                </a:cxn>
                <a:cxn ang="0">
                  <a:pos x="114" y="96"/>
                </a:cxn>
                <a:cxn ang="0">
                  <a:pos x="136" y="38"/>
                </a:cxn>
                <a:cxn ang="0">
                  <a:pos x="38" y="2"/>
                </a:cxn>
                <a:cxn ang="0">
                  <a:pos x="38" y="2"/>
                </a:cxn>
                <a:cxn ang="0">
                  <a:pos x="28" y="0"/>
                </a:cxn>
                <a:cxn ang="0">
                  <a:pos x="20" y="2"/>
                </a:cxn>
                <a:cxn ang="0">
                  <a:pos x="12" y="8"/>
                </a:cxn>
                <a:cxn ang="0">
                  <a:pos x="8" y="14"/>
                </a:cxn>
                <a:cxn ang="0">
                  <a:pos x="8" y="14"/>
                </a:cxn>
              </a:cxnLst>
              <a:rect l="0" t="0" r="r" b="b"/>
              <a:pathLst>
                <a:path w="136" h="96">
                  <a:moveTo>
                    <a:pt x="8" y="14"/>
                  </a:moveTo>
                  <a:lnTo>
                    <a:pt x="2" y="30"/>
                  </a:lnTo>
                  <a:lnTo>
                    <a:pt x="2" y="30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8" y="54"/>
                  </a:lnTo>
                  <a:lnTo>
                    <a:pt x="16" y="60"/>
                  </a:lnTo>
                  <a:lnTo>
                    <a:pt x="114" y="96"/>
                  </a:lnTo>
                  <a:lnTo>
                    <a:pt x="136" y="38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28" y="0"/>
                  </a:lnTo>
                  <a:lnTo>
                    <a:pt x="20" y="2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F9DA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163"/>
            <p:cNvSpPr>
              <a:spLocks/>
            </p:cNvSpPr>
            <p:nvPr/>
          </p:nvSpPr>
          <p:spPr bwMode="auto">
            <a:xfrm>
              <a:off x="8740775" y="5449888"/>
              <a:ext cx="44450" cy="5397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0" y="26"/>
                </a:cxn>
                <a:cxn ang="0">
                  <a:pos x="20" y="34"/>
                </a:cxn>
                <a:cxn ang="0">
                  <a:pos x="28" y="14"/>
                </a:cxn>
                <a:cxn ang="0">
                  <a:pos x="28" y="14"/>
                </a:cxn>
                <a:cxn ang="0">
                  <a:pos x="28" y="10"/>
                </a:cxn>
                <a:cxn ang="0">
                  <a:pos x="28" y="6"/>
                </a:cxn>
                <a:cxn ang="0">
                  <a:pos x="26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28" h="34">
                  <a:moveTo>
                    <a:pt x="8" y="6"/>
                  </a:moveTo>
                  <a:lnTo>
                    <a:pt x="0" y="26"/>
                  </a:lnTo>
                  <a:lnTo>
                    <a:pt x="20" y="34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8" y="6"/>
                  </a:lnTo>
                  <a:lnTo>
                    <a:pt x="26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F9DA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164"/>
            <p:cNvSpPr>
              <a:spLocks/>
            </p:cNvSpPr>
            <p:nvPr/>
          </p:nvSpPr>
          <p:spPr bwMode="auto">
            <a:xfrm>
              <a:off x="8763000" y="5491163"/>
              <a:ext cx="466725" cy="24447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58"/>
                </a:cxn>
                <a:cxn ang="0">
                  <a:pos x="256" y="152"/>
                </a:cxn>
                <a:cxn ang="0">
                  <a:pos x="256" y="152"/>
                </a:cxn>
                <a:cxn ang="0">
                  <a:pos x="266" y="154"/>
                </a:cxn>
                <a:cxn ang="0">
                  <a:pos x="276" y="152"/>
                </a:cxn>
                <a:cxn ang="0">
                  <a:pos x="284" y="146"/>
                </a:cxn>
                <a:cxn ang="0">
                  <a:pos x="290" y="138"/>
                </a:cxn>
                <a:cxn ang="0">
                  <a:pos x="292" y="130"/>
                </a:cxn>
                <a:cxn ang="0">
                  <a:pos x="292" y="130"/>
                </a:cxn>
                <a:cxn ang="0">
                  <a:pos x="294" y="120"/>
                </a:cxn>
                <a:cxn ang="0">
                  <a:pos x="292" y="110"/>
                </a:cxn>
                <a:cxn ang="0">
                  <a:pos x="286" y="100"/>
                </a:cxn>
                <a:cxn ang="0">
                  <a:pos x="278" y="96"/>
                </a:cxn>
                <a:cxn ang="0">
                  <a:pos x="22" y="0"/>
                </a:cxn>
              </a:cxnLst>
              <a:rect l="0" t="0" r="r" b="b"/>
              <a:pathLst>
                <a:path w="294" h="154">
                  <a:moveTo>
                    <a:pt x="22" y="0"/>
                  </a:moveTo>
                  <a:lnTo>
                    <a:pt x="0" y="58"/>
                  </a:lnTo>
                  <a:lnTo>
                    <a:pt x="256" y="152"/>
                  </a:lnTo>
                  <a:lnTo>
                    <a:pt x="256" y="152"/>
                  </a:lnTo>
                  <a:lnTo>
                    <a:pt x="266" y="154"/>
                  </a:lnTo>
                  <a:lnTo>
                    <a:pt x="276" y="152"/>
                  </a:lnTo>
                  <a:lnTo>
                    <a:pt x="284" y="146"/>
                  </a:lnTo>
                  <a:lnTo>
                    <a:pt x="290" y="138"/>
                  </a:lnTo>
                  <a:lnTo>
                    <a:pt x="292" y="130"/>
                  </a:lnTo>
                  <a:lnTo>
                    <a:pt x="292" y="130"/>
                  </a:lnTo>
                  <a:lnTo>
                    <a:pt x="294" y="120"/>
                  </a:lnTo>
                  <a:lnTo>
                    <a:pt x="292" y="110"/>
                  </a:lnTo>
                  <a:lnTo>
                    <a:pt x="286" y="100"/>
                  </a:lnTo>
                  <a:lnTo>
                    <a:pt x="278" y="9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AFD4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165"/>
            <p:cNvSpPr>
              <a:spLocks/>
            </p:cNvSpPr>
            <p:nvPr/>
          </p:nvSpPr>
          <p:spPr bwMode="auto">
            <a:xfrm>
              <a:off x="8759825" y="5484813"/>
              <a:ext cx="104775" cy="12700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66"/>
                </a:cxn>
                <a:cxn ang="0">
                  <a:pos x="40" y="80"/>
                </a:cxn>
                <a:cxn ang="0">
                  <a:pos x="66" y="14"/>
                </a:cxn>
                <a:cxn ang="0">
                  <a:pos x="26" y="0"/>
                </a:cxn>
              </a:cxnLst>
              <a:rect l="0" t="0" r="r" b="b"/>
              <a:pathLst>
                <a:path w="66" h="80">
                  <a:moveTo>
                    <a:pt x="26" y="0"/>
                  </a:moveTo>
                  <a:lnTo>
                    <a:pt x="0" y="66"/>
                  </a:lnTo>
                  <a:lnTo>
                    <a:pt x="40" y="80"/>
                  </a:lnTo>
                  <a:lnTo>
                    <a:pt x="66" y="14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AFD4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166"/>
            <p:cNvSpPr>
              <a:spLocks/>
            </p:cNvSpPr>
            <p:nvPr/>
          </p:nvSpPr>
          <p:spPr bwMode="auto">
            <a:xfrm>
              <a:off x="8826500" y="5513388"/>
              <a:ext cx="34925" cy="984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58"/>
                </a:cxn>
                <a:cxn ang="0">
                  <a:pos x="10" y="62"/>
                </a:cxn>
                <a:cxn ang="0">
                  <a:pos x="22" y="0"/>
                </a:cxn>
              </a:cxnLst>
              <a:rect l="0" t="0" r="r" b="b"/>
              <a:pathLst>
                <a:path w="22" h="62">
                  <a:moveTo>
                    <a:pt x="22" y="0"/>
                  </a:moveTo>
                  <a:lnTo>
                    <a:pt x="0" y="58"/>
                  </a:lnTo>
                  <a:lnTo>
                    <a:pt x="10" y="6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0A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167"/>
            <p:cNvSpPr>
              <a:spLocks/>
            </p:cNvSpPr>
            <p:nvPr/>
          </p:nvSpPr>
          <p:spPr bwMode="auto">
            <a:xfrm>
              <a:off x="9102725" y="5599113"/>
              <a:ext cx="339725" cy="590550"/>
            </a:xfrm>
            <a:custGeom>
              <a:avLst/>
              <a:gdLst/>
              <a:ahLst/>
              <a:cxnLst>
                <a:cxn ang="0">
                  <a:pos x="214" y="372"/>
                </a:cxn>
                <a:cxn ang="0">
                  <a:pos x="0" y="37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42"/>
                </a:cxn>
                <a:cxn ang="0">
                  <a:pos x="4" y="32"/>
                </a:cxn>
                <a:cxn ang="0">
                  <a:pos x="10" y="22"/>
                </a:cxn>
                <a:cxn ang="0">
                  <a:pos x="16" y="14"/>
                </a:cxn>
                <a:cxn ang="0">
                  <a:pos x="24" y="8"/>
                </a:cxn>
                <a:cxn ang="0">
                  <a:pos x="34" y="4"/>
                </a:cxn>
                <a:cxn ang="0">
                  <a:pos x="42" y="0"/>
                </a:cxn>
                <a:cxn ang="0">
                  <a:pos x="54" y="0"/>
                </a:cxn>
                <a:cxn ang="0">
                  <a:pos x="162" y="0"/>
                </a:cxn>
                <a:cxn ang="0">
                  <a:pos x="162" y="0"/>
                </a:cxn>
                <a:cxn ang="0">
                  <a:pos x="172" y="0"/>
                </a:cxn>
                <a:cxn ang="0">
                  <a:pos x="182" y="4"/>
                </a:cxn>
                <a:cxn ang="0">
                  <a:pos x="190" y="8"/>
                </a:cxn>
                <a:cxn ang="0">
                  <a:pos x="198" y="14"/>
                </a:cxn>
                <a:cxn ang="0">
                  <a:pos x="206" y="22"/>
                </a:cxn>
                <a:cxn ang="0">
                  <a:pos x="210" y="32"/>
                </a:cxn>
                <a:cxn ang="0">
                  <a:pos x="214" y="42"/>
                </a:cxn>
                <a:cxn ang="0">
                  <a:pos x="214" y="52"/>
                </a:cxn>
                <a:cxn ang="0">
                  <a:pos x="214" y="372"/>
                </a:cxn>
              </a:cxnLst>
              <a:rect l="0" t="0" r="r" b="b"/>
              <a:pathLst>
                <a:path w="214" h="372">
                  <a:moveTo>
                    <a:pt x="214" y="372"/>
                  </a:moveTo>
                  <a:lnTo>
                    <a:pt x="0" y="37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42"/>
                  </a:lnTo>
                  <a:lnTo>
                    <a:pt x="4" y="32"/>
                  </a:lnTo>
                  <a:lnTo>
                    <a:pt x="10" y="22"/>
                  </a:lnTo>
                  <a:lnTo>
                    <a:pt x="16" y="14"/>
                  </a:lnTo>
                  <a:lnTo>
                    <a:pt x="24" y="8"/>
                  </a:lnTo>
                  <a:lnTo>
                    <a:pt x="34" y="4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72" y="0"/>
                  </a:lnTo>
                  <a:lnTo>
                    <a:pt x="182" y="4"/>
                  </a:lnTo>
                  <a:lnTo>
                    <a:pt x="190" y="8"/>
                  </a:lnTo>
                  <a:lnTo>
                    <a:pt x="198" y="14"/>
                  </a:lnTo>
                  <a:lnTo>
                    <a:pt x="206" y="22"/>
                  </a:lnTo>
                  <a:lnTo>
                    <a:pt x="210" y="32"/>
                  </a:lnTo>
                  <a:lnTo>
                    <a:pt x="214" y="42"/>
                  </a:lnTo>
                  <a:lnTo>
                    <a:pt x="214" y="52"/>
                  </a:lnTo>
                  <a:lnTo>
                    <a:pt x="214" y="372"/>
                  </a:lnTo>
                  <a:close/>
                </a:path>
              </a:pathLst>
            </a:custGeom>
            <a:solidFill>
              <a:srgbClr val="AFD4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168"/>
            <p:cNvSpPr>
              <a:spLocks/>
            </p:cNvSpPr>
            <p:nvPr/>
          </p:nvSpPr>
          <p:spPr bwMode="auto">
            <a:xfrm>
              <a:off x="9121775" y="5668963"/>
              <a:ext cx="155575" cy="142875"/>
            </a:xfrm>
            <a:custGeom>
              <a:avLst/>
              <a:gdLst/>
              <a:ahLst/>
              <a:cxnLst>
                <a:cxn ang="0">
                  <a:pos x="98" y="68"/>
                </a:cxn>
                <a:cxn ang="0">
                  <a:pos x="6" y="90"/>
                </a:cxn>
                <a:cxn ang="0">
                  <a:pos x="0" y="0"/>
                </a:cxn>
                <a:cxn ang="0">
                  <a:pos x="92" y="8"/>
                </a:cxn>
                <a:cxn ang="0">
                  <a:pos x="98" y="68"/>
                </a:cxn>
              </a:cxnLst>
              <a:rect l="0" t="0" r="r" b="b"/>
              <a:pathLst>
                <a:path w="98" h="90">
                  <a:moveTo>
                    <a:pt x="98" y="68"/>
                  </a:moveTo>
                  <a:lnTo>
                    <a:pt x="6" y="90"/>
                  </a:lnTo>
                  <a:lnTo>
                    <a:pt x="0" y="0"/>
                  </a:lnTo>
                  <a:lnTo>
                    <a:pt x="92" y="8"/>
                  </a:lnTo>
                  <a:lnTo>
                    <a:pt x="98" y="68"/>
                  </a:lnTo>
                  <a:close/>
                </a:path>
              </a:pathLst>
            </a:custGeom>
            <a:solidFill>
              <a:srgbClr val="90A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169"/>
            <p:cNvSpPr>
              <a:spLocks/>
            </p:cNvSpPr>
            <p:nvPr/>
          </p:nvSpPr>
          <p:spPr bwMode="auto">
            <a:xfrm>
              <a:off x="8899525" y="4833938"/>
              <a:ext cx="638175" cy="746125"/>
            </a:xfrm>
            <a:custGeom>
              <a:avLst/>
              <a:gdLst/>
              <a:ahLst/>
              <a:cxnLst>
                <a:cxn ang="0">
                  <a:pos x="402" y="376"/>
                </a:cxn>
                <a:cxn ang="0">
                  <a:pos x="402" y="376"/>
                </a:cxn>
                <a:cxn ang="0">
                  <a:pos x="402" y="386"/>
                </a:cxn>
                <a:cxn ang="0">
                  <a:pos x="398" y="396"/>
                </a:cxn>
                <a:cxn ang="0">
                  <a:pos x="394" y="404"/>
                </a:cxn>
                <a:cxn ang="0">
                  <a:pos x="390" y="412"/>
                </a:cxn>
                <a:cxn ang="0">
                  <a:pos x="376" y="428"/>
                </a:cxn>
                <a:cxn ang="0">
                  <a:pos x="358" y="442"/>
                </a:cxn>
                <a:cxn ang="0">
                  <a:pos x="340" y="454"/>
                </a:cxn>
                <a:cxn ang="0">
                  <a:pos x="318" y="462"/>
                </a:cxn>
                <a:cxn ang="0">
                  <a:pos x="298" y="468"/>
                </a:cxn>
                <a:cxn ang="0">
                  <a:pos x="278" y="470"/>
                </a:cxn>
                <a:cxn ang="0">
                  <a:pos x="64" y="470"/>
                </a:cxn>
                <a:cxn ang="0">
                  <a:pos x="64" y="470"/>
                </a:cxn>
                <a:cxn ang="0">
                  <a:pos x="52" y="468"/>
                </a:cxn>
                <a:cxn ang="0">
                  <a:pos x="40" y="464"/>
                </a:cxn>
                <a:cxn ang="0">
                  <a:pos x="28" y="458"/>
                </a:cxn>
                <a:cxn ang="0">
                  <a:pos x="20" y="450"/>
                </a:cxn>
                <a:cxn ang="0">
                  <a:pos x="12" y="442"/>
                </a:cxn>
                <a:cxn ang="0">
                  <a:pos x="6" y="430"/>
                </a:cxn>
                <a:cxn ang="0">
                  <a:pos x="2" y="418"/>
                </a:cxn>
                <a:cxn ang="0">
                  <a:pos x="0" y="406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2" y="50"/>
                </a:cxn>
                <a:cxn ang="0">
                  <a:pos x="6" y="38"/>
                </a:cxn>
                <a:cxn ang="0">
                  <a:pos x="12" y="28"/>
                </a:cxn>
                <a:cxn ang="0">
                  <a:pos x="20" y="18"/>
                </a:cxn>
                <a:cxn ang="0">
                  <a:pos x="28" y="10"/>
                </a:cxn>
                <a:cxn ang="0">
                  <a:pos x="40" y="4"/>
                </a:cxn>
                <a:cxn ang="0">
                  <a:pos x="52" y="0"/>
                </a:cxn>
                <a:cxn ang="0">
                  <a:pos x="64" y="0"/>
                </a:cxn>
                <a:cxn ang="0">
                  <a:pos x="338" y="0"/>
                </a:cxn>
                <a:cxn ang="0">
                  <a:pos x="338" y="0"/>
                </a:cxn>
                <a:cxn ang="0">
                  <a:pos x="350" y="0"/>
                </a:cxn>
                <a:cxn ang="0">
                  <a:pos x="362" y="4"/>
                </a:cxn>
                <a:cxn ang="0">
                  <a:pos x="374" y="10"/>
                </a:cxn>
                <a:cxn ang="0">
                  <a:pos x="384" y="18"/>
                </a:cxn>
                <a:cxn ang="0">
                  <a:pos x="392" y="28"/>
                </a:cxn>
                <a:cxn ang="0">
                  <a:pos x="396" y="38"/>
                </a:cxn>
                <a:cxn ang="0">
                  <a:pos x="400" y="50"/>
                </a:cxn>
                <a:cxn ang="0">
                  <a:pos x="402" y="64"/>
                </a:cxn>
                <a:cxn ang="0">
                  <a:pos x="402" y="376"/>
                </a:cxn>
              </a:cxnLst>
              <a:rect l="0" t="0" r="r" b="b"/>
              <a:pathLst>
                <a:path w="402" h="470">
                  <a:moveTo>
                    <a:pt x="402" y="376"/>
                  </a:moveTo>
                  <a:lnTo>
                    <a:pt x="402" y="376"/>
                  </a:lnTo>
                  <a:lnTo>
                    <a:pt x="402" y="386"/>
                  </a:lnTo>
                  <a:lnTo>
                    <a:pt x="398" y="396"/>
                  </a:lnTo>
                  <a:lnTo>
                    <a:pt x="394" y="404"/>
                  </a:lnTo>
                  <a:lnTo>
                    <a:pt x="390" y="412"/>
                  </a:lnTo>
                  <a:lnTo>
                    <a:pt x="376" y="428"/>
                  </a:lnTo>
                  <a:lnTo>
                    <a:pt x="358" y="442"/>
                  </a:lnTo>
                  <a:lnTo>
                    <a:pt x="340" y="454"/>
                  </a:lnTo>
                  <a:lnTo>
                    <a:pt x="318" y="462"/>
                  </a:lnTo>
                  <a:lnTo>
                    <a:pt x="298" y="468"/>
                  </a:lnTo>
                  <a:lnTo>
                    <a:pt x="278" y="470"/>
                  </a:lnTo>
                  <a:lnTo>
                    <a:pt x="64" y="470"/>
                  </a:lnTo>
                  <a:lnTo>
                    <a:pt x="64" y="470"/>
                  </a:lnTo>
                  <a:lnTo>
                    <a:pt x="52" y="468"/>
                  </a:lnTo>
                  <a:lnTo>
                    <a:pt x="40" y="464"/>
                  </a:lnTo>
                  <a:lnTo>
                    <a:pt x="28" y="458"/>
                  </a:lnTo>
                  <a:lnTo>
                    <a:pt x="20" y="450"/>
                  </a:lnTo>
                  <a:lnTo>
                    <a:pt x="12" y="442"/>
                  </a:lnTo>
                  <a:lnTo>
                    <a:pt x="6" y="430"/>
                  </a:lnTo>
                  <a:lnTo>
                    <a:pt x="2" y="418"/>
                  </a:lnTo>
                  <a:lnTo>
                    <a:pt x="0" y="406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0"/>
                  </a:lnTo>
                  <a:lnTo>
                    <a:pt x="6" y="38"/>
                  </a:lnTo>
                  <a:lnTo>
                    <a:pt x="12" y="28"/>
                  </a:lnTo>
                  <a:lnTo>
                    <a:pt x="20" y="18"/>
                  </a:lnTo>
                  <a:lnTo>
                    <a:pt x="28" y="10"/>
                  </a:lnTo>
                  <a:lnTo>
                    <a:pt x="40" y="4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338" y="0"/>
                  </a:lnTo>
                  <a:lnTo>
                    <a:pt x="338" y="0"/>
                  </a:lnTo>
                  <a:lnTo>
                    <a:pt x="350" y="0"/>
                  </a:lnTo>
                  <a:lnTo>
                    <a:pt x="362" y="4"/>
                  </a:lnTo>
                  <a:lnTo>
                    <a:pt x="374" y="10"/>
                  </a:lnTo>
                  <a:lnTo>
                    <a:pt x="384" y="18"/>
                  </a:lnTo>
                  <a:lnTo>
                    <a:pt x="392" y="28"/>
                  </a:lnTo>
                  <a:lnTo>
                    <a:pt x="396" y="38"/>
                  </a:lnTo>
                  <a:lnTo>
                    <a:pt x="400" y="50"/>
                  </a:lnTo>
                  <a:lnTo>
                    <a:pt x="402" y="64"/>
                  </a:lnTo>
                  <a:lnTo>
                    <a:pt x="402" y="376"/>
                  </a:lnTo>
                  <a:close/>
                </a:path>
              </a:pathLst>
            </a:custGeom>
            <a:solidFill>
              <a:srgbClr val="F9DA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170"/>
            <p:cNvSpPr>
              <a:spLocks/>
            </p:cNvSpPr>
            <p:nvPr/>
          </p:nvSpPr>
          <p:spPr bwMode="auto">
            <a:xfrm>
              <a:off x="9115425" y="5307013"/>
              <a:ext cx="314325" cy="317500"/>
            </a:xfrm>
            <a:custGeom>
              <a:avLst/>
              <a:gdLst/>
              <a:ahLst/>
              <a:cxnLst>
                <a:cxn ang="0">
                  <a:pos x="198" y="100"/>
                </a:cxn>
                <a:cxn ang="0">
                  <a:pos x="198" y="100"/>
                </a:cxn>
                <a:cxn ang="0">
                  <a:pos x="196" y="120"/>
                </a:cxn>
                <a:cxn ang="0">
                  <a:pos x="192" y="138"/>
                </a:cxn>
                <a:cxn ang="0">
                  <a:pos x="182" y="156"/>
                </a:cxn>
                <a:cxn ang="0">
                  <a:pos x="170" y="170"/>
                </a:cxn>
                <a:cxn ang="0">
                  <a:pos x="156" y="182"/>
                </a:cxn>
                <a:cxn ang="0">
                  <a:pos x="138" y="192"/>
                </a:cxn>
                <a:cxn ang="0">
                  <a:pos x="120" y="198"/>
                </a:cxn>
                <a:cxn ang="0">
                  <a:pos x="100" y="200"/>
                </a:cxn>
                <a:cxn ang="0">
                  <a:pos x="100" y="200"/>
                </a:cxn>
                <a:cxn ang="0">
                  <a:pos x="80" y="198"/>
                </a:cxn>
                <a:cxn ang="0">
                  <a:pos x="60" y="192"/>
                </a:cxn>
                <a:cxn ang="0">
                  <a:pos x="44" y="182"/>
                </a:cxn>
                <a:cxn ang="0">
                  <a:pos x="30" y="170"/>
                </a:cxn>
                <a:cxn ang="0">
                  <a:pos x="16" y="156"/>
                </a:cxn>
                <a:cxn ang="0">
                  <a:pos x="8" y="138"/>
                </a:cxn>
                <a:cxn ang="0">
                  <a:pos x="2" y="120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2" y="80"/>
                </a:cxn>
                <a:cxn ang="0">
                  <a:pos x="8" y="62"/>
                </a:cxn>
                <a:cxn ang="0">
                  <a:pos x="16" y="44"/>
                </a:cxn>
                <a:cxn ang="0">
                  <a:pos x="30" y="30"/>
                </a:cxn>
                <a:cxn ang="0">
                  <a:pos x="44" y="18"/>
                </a:cxn>
                <a:cxn ang="0">
                  <a:pos x="60" y="8"/>
                </a:cxn>
                <a:cxn ang="0">
                  <a:pos x="80" y="2"/>
                </a:cxn>
                <a:cxn ang="0">
                  <a:pos x="100" y="0"/>
                </a:cxn>
                <a:cxn ang="0">
                  <a:pos x="100" y="0"/>
                </a:cxn>
                <a:cxn ang="0">
                  <a:pos x="120" y="2"/>
                </a:cxn>
                <a:cxn ang="0">
                  <a:pos x="138" y="8"/>
                </a:cxn>
                <a:cxn ang="0">
                  <a:pos x="156" y="18"/>
                </a:cxn>
                <a:cxn ang="0">
                  <a:pos x="170" y="30"/>
                </a:cxn>
                <a:cxn ang="0">
                  <a:pos x="182" y="44"/>
                </a:cxn>
                <a:cxn ang="0">
                  <a:pos x="192" y="62"/>
                </a:cxn>
                <a:cxn ang="0">
                  <a:pos x="196" y="80"/>
                </a:cxn>
                <a:cxn ang="0">
                  <a:pos x="198" y="100"/>
                </a:cxn>
                <a:cxn ang="0">
                  <a:pos x="198" y="100"/>
                </a:cxn>
              </a:cxnLst>
              <a:rect l="0" t="0" r="r" b="b"/>
              <a:pathLst>
                <a:path w="198" h="200">
                  <a:moveTo>
                    <a:pt x="198" y="100"/>
                  </a:moveTo>
                  <a:lnTo>
                    <a:pt x="198" y="100"/>
                  </a:lnTo>
                  <a:lnTo>
                    <a:pt x="196" y="120"/>
                  </a:lnTo>
                  <a:lnTo>
                    <a:pt x="192" y="138"/>
                  </a:lnTo>
                  <a:lnTo>
                    <a:pt x="182" y="156"/>
                  </a:lnTo>
                  <a:lnTo>
                    <a:pt x="170" y="170"/>
                  </a:lnTo>
                  <a:lnTo>
                    <a:pt x="156" y="182"/>
                  </a:lnTo>
                  <a:lnTo>
                    <a:pt x="138" y="192"/>
                  </a:lnTo>
                  <a:lnTo>
                    <a:pt x="120" y="198"/>
                  </a:lnTo>
                  <a:lnTo>
                    <a:pt x="100" y="200"/>
                  </a:lnTo>
                  <a:lnTo>
                    <a:pt x="100" y="200"/>
                  </a:lnTo>
                  <a:lnTo>
                    <a:pt x="80" y="198"/>
                  </a:lnTo>
                  <a:lnTo>
                    <a:pt x="60" y="192"/>
                  </a:lnTo>
                  <a:lnTo>
                    <a:pt x="44" y="182"/>
                  </a:lnTo>
                  <a:lnTo>
                    <a:pt x="30" y="170"/>
                  </a:lnTo>
                  <a:lnTo>
                    <a:pt x="16" y="156"/>
                  </a:lnTo>
                  <a:lnTo>
                    <a:pt x="8" y="138"/>
                  </a:lnTo>
                  <a:lnTo>
                    <a:pt x="2" y="12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2" y="80"/>
                  </a:lnTo>
                  <a:lnTo>
                    <a:pt x="8" y="62"/>
                  </a:lnTo>
                  <a:lnTo>
                    <a:pt x="16" y="44"/>
                  </a:lnTo>
                  <a:lnTo>
                    <a:pt x="30" y="30"/>
                  </a:lnTo>
                  <a:lnTo>
                    <a:pt x="44" y="18"/>
                  </a:lnTo>
                  <a:lnTo>
                    <a:pt x="60" y="8"/>
                  </a:lnTo>
                  <a:lnTo>
                    <a:pt x="80" y="2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20" y="2"/>
                  </a:lnTo>
                  <a:lnTo>
                    <a:pt x="138" y="8"/>
                  </a:lnTo>
                  <a:lnTo>
                    <a:pt x="156" y="18"/>
                  </a:lnTo>
                  <a:lnTo>
                    <a:pt x="170" y="30"/>
                  </a:lnTo>
                  <a:lnTo>
                    <a:pt x="182" y="44"/>
                  </a:lnTo>
                  <a:lnTo>
                    <a:pt x="192" y="62"/>
                  </a:lnTo>
                  <a:lnTo>
                    <a:pt x="196" y="80"/>
                  </a:lnTo>
                  <a:lnTo>
                    <a:pt x="198" y="100"/>
                  </a:lnTo>
                  <a:lnTo>
                    <a:pt x="198" y="100"/>
                  </a:lnTo>
                  <a:close/>
                </a:path>
              </a:pathLst>
            </a:custGeom>
            <a:solidFill>
              <a:srgbClr val="F9DA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171"/>
            <p:cNvSpPr>
              <a:spLocks/>
            </p:cNvSpPr>
            <p:nvPr/>
          </p:nvSpPr>
          <p:spPr bwMode="auto">
            <a:xfrm>
              <a:off x="8899525" y="4957763"/>
              <a:ext cx="339725" cy="76200"/>
            </a:xfrm>
            <a:custGeom>
              <a:avLst/>
              <a:gdLst/>
              <a:ahLst/>
              <a:cxnLst>
                <a:cxn ang="0">
                  <a:pos x="214" y="18"/>
                </a:cxn>
                <a:cxn ang="0">
                  <a:pos x="214" y="18"/>
                </a:cxn>
                <a:cxn ang="0">
                  <a:pos x="196" y="28"/>
                </a:cxn>
                <a:cxn ang="0">
                  <a:pos x="174" y="36"/>
                </a:cxn>
                <a:cxn ang="0">
                  <a:pos x="148" y="42"/>
                </a:cxn>
                <a:cxn ang="0">
                  <a:pos x="114" y="48"/>
                </a:cxn>
                <a:cxn ang="0">
                  <a:pos x="98" y="48"/>
                </a:cxn>
                <a:cxn ang="0">
                  <a:pos x="78" y="48"/>
                </a:cxn>
                <a:cxn ang="0">
                  <a:pos x="60" y="46"/>
                </a:cxn>
                <a:cxn ang="0">
                  <a:pos x="40" y="42"/>
                </a:cxn>
                <a:cxn ang="0">
                  <a:pos x="20" y="36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214" y="18"/>
                </a:cxn>
              </a:cxnLst>
              <a:rect l="0" t="0" r="r" b="b"/>
              <a:pathLst>
                <a:path w="214" h="48">
                  <a:moveTo>
                    <a:pt x="214" y="18"/>
                  </a:moveTo>
                  <a:lnTo>
                    <a:pt x="214" y="18"/>
                  </a:lnTo>
                  <a:lnTo>
                    <a:pt x="196" y="28"/>
                  </a:lnTo>
                  <a:lnTo>
                    <a:pt x="174" y="36"/>
                  </a:lnTo>
                  <a:lnTo>
                    <a:pt x="148" y="42"/>
                  </a:lnTo>
                  <a:lnTo>
                    <a:pt x="114" y="48"/>
                  </a:lnTo>
                  <a:lnTo>
                    <a:pt x="98" y="48"/>
                  </a:lnTo>
                  <a:lnTo>
                    <a:pt x="78" y="48"/>
                  </a:lnTo>
                  <a:lnTo>
                    <a:pt x="60" y="46"/>
                  </a:lnTo>
                  <a:lnTo>
                    <a:pt x="40" y="42"/>
                  </a:lnTo>
                  <a:lnTo>
                    <a:pt x="20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14" y="18"/>
                  </a:lnTo>
                  <a:close/>
                </a:path>
              </a:pathLst>
            </a:custGeom>
            <a:solidFill>
              <a:srgbClr val="EACA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172"/>
            <p:cNvSpPr>
              <a:spLocks/>
            </p:cNvSpPr>
            <p:nvPr/>
          </p:nvSpPr>
          <p:spPr bwMode="auto">
            <a:xfrm>
              <a:off x="9337675" y="4764088"/>
              <a:ext cx="266700" cy="815975"/>
            </a:xfrm>
            <a:custGeom>
              <a:avLst/>
              <a:gdLst/>
              <a:ahLst/>
              <a:cxnLst>
                <a:cxn ang="0">
                  <a:pos x="0" y="514"/>
                </a:cxn>
                <a:cxn ang="0">
                  <a:pos x="2" y="514"/>
                </a:cxn>
                <a:cxn ang="0">
                  <a:pos x="2" y="514"/>
                </a:cxn>
                <a:cxn ang="0">
                  <a:pos x="18" y="512"/>
                </a:cxn>
                <a:cxn ang="0">
                  <a:pos x="36" y="510"/>
                </a:cxn>
                <a:cxn ang="0">
                  <a:pos x="52" y="506"/>
                </a:cxn>
                <a:cxn ang="0">
                  <a:pos x="66" y="500"/>
                </a:cxn>
                <a:cxn ang="0">
                  <a:pos x="82" y="494"/>
                </a:cxn>
                <a:cxn ang="0">
                  <a:pos x="94" y="486"/>
                </a:cxn>
                <a:cxn ang="0">
                  <a:pos x="108" y="476"/>
                </a:cxn>
                <a:cxn ang="0">
                  <a:pos x="120" y="464"/>
                </a:cxn>
                <a:cxn ang="0">
                  <a:pos x="130" y="452"/>
                </a:cxn>
                <a:cxn ang="0">
                  <a:pos x="140" y="440"/>
                </a:cxn>
                <a:cxn ang="0">
                  <a:pos x="148" y="426"/>
                </a:cxn>
                <a:cxn ang="0">
                  <a:pos x="156" y="412"/>
                </a:cxn>
                <a:cxn ang="0">
                  <a:pos x="160" y="396"/>
                </a:cxn>
                <a:cxn ang="0">
                  <a:pos x="164" y="380"/>
                </a:cxn>
                <a:cxn ang="0">
                  <a:pos x="168" y="364"/>
                </a:cxn>
                <a:cxn ang="0">
                  <a:pos x="168" y="346"/>
                </a:cxn>
                <a:cxn ang="0">
                  <a:pos x="168" y="0"/>
                </a:cxn>
                <a:cxn ang="0">
                  <a:pos x="0" y="0"/>
                </a:cxn>
                <a:cxn ang="0">
                  <a:pos x="0" y="514"/>
                </a:cxn>
              </a:cxnLst>
              <a:rect l="0" t="0" r="r" b="b"/>
              <a:pathLst>
                <a:path w="168" h="514">
                  <a:moveTo>
                    <a:pt x="0" y="514"/>
                  </a:moveTo>
                  <a:lnTo>
                    <a:pt x="2" y="514"/>
                  </a:lnTo>
                  <a:lnTo>
                    <a:pt x="2" y="514"/>
                  </a:lnTo>
                  <a:lnTo>
                    <a:pt x="18" y="512"/>
                  </a:lnTo>
                  <a:lnTo>
                    <a:pt x="36" y="510"/>
                  </a:lnTo>
                  <a:lnTo>
                    <a:pt x="52" y="506"/>
                  </a:lnTo>
                  <a:lnTo>
                    <a:pt x="66" y="500"/>
                  </a:lnTo>
                  <a:lnTo>
                    <a:pt x="82" y="494"/>
                  </a:lnTo>
                  <a:lnTo>
                    <a:pt x="94" y="486"/>
                  </a:lnTo>
                  <a:lnTo>
                    <a:pt x="108" y="476"/>
                  </a:lnTo>
                  <a:lnTo>
                    <a:pt x="120" y="464"/>
                  </a:lnTo>
                  <a:lnTo>
                    <a:pt x="130" y="452"/>
                  </a:lnTo>
                  <a:lnTo>
                    <a:pt x="140" y="440"/>
                  </a:lnTo>
                  <a:lnTo>
                    <a:pt x="148" y="426"/>
                  </a:lnTo>
                  <a:lnTo>
                    <a:pt x="156" y="412"/>
                  </a:lnTo>
                  <a:lnTo>
                    <a:pt x="160" y="396"/>
                  </a:lnTo>
                  <a:lnTo>
                    <a:pt x="164" y="380"/>
                  </a:lnTo>
                  <a:lnTo>
                    <a:pt x="168" y="364"/>
                  </a:lnTo>
                  <a:lnTo>
                    <a:pt x="168" y="346"/>
                  </a:lnTo>
                  <a:lnTo>
                    <a:pt x="168" y="0"/>
                  </a:lnTo>
                  <a:lnTo>
                    <a:pt x="0" y="0"/>
                  </a:lnTo>
                  <a:lnTo>
                    <a:pt x="0" y="514"/>
                  </a:lnTo>
                  <a:close/>
                </a:path>
              </a:pathLst>
            </a:custGeom>
            <a:solidFill>
              <a:srgbClr val="FBAC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173"/>
            <p:cNvSpPr>
              <a:spLocks/>
            </p:cNvSpPr>
            <p:nvPr/>
          </p:nvSpPr>
          <p:spPr bwMode="auto">
            <a:xfrm>
              <a:off x="9223375" y="5103813"/>
              <a:ext cx="203200" cy="2032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0" y="64"/>
                </a:cxn>
                <a:cxn ang="0">
                  <a:pos x="0" y="78"/>
                </a:cxn>
                <a:cxn ang="0">
                  <a:pos x="4" y="90"/>
                </a:cxn>
                <a:cxn ang="0">
                  <a:pos x="10" y="100"/>
                </a:cxn>
                <a:cxn ang="0">
                  <a:pos x="18" y="110"/>
                </a:cxn>
                <a:cxn ang="0">
                  <a:pos x="28" y="118"/>
                </a:cxn>
                <a:cxn ang="0">
                  <a:pos x="38" y="124"/>
                </a:cxn>
                <a:cxn ang="0">
                  <a:pos x="50" y="128"/>
                </a:cxn>
                <a:cxn ang="0">
                  <a:pos x="64" y="128"/>
                </a:cxn>
                <a:cxn ang="0">
                  <a:pos x="64" y="128"/>
                </a:cxn>
                <a:cxn ang="0">
                  <a:pos x="76" y="128"/>
                </a:cxn>
                <a:cxn ang="0">
                  <a:pos x="88" y="124"/>
                </a:cxn>
                <a:cxn ang="0">
                  <a:pos x="100" y="118"/>
                </a:cxn>
                <a:cxn ang="0">
                  <a:pos x="108" y="110"/>
                </a:cxn>
                <a:cxn ang="0">
                  <a:pos x="116" y="100"/>
                </a:cxn>
                <a:cxn ang="0">
                  <a:pos x="122" y="90"/>
                </a:cxn>
                <a:cxn ang="0">
                  <a:pos x="126" y="78"/>
                </a:cxn>
                <a:cxn ang="0">
                  <a:pos x="128" y="64"/>
                </a:cxn>
                <a:cxn ang="0">
                  <a:pos x="128" y="64"/>
                </a:cxn>
                <a:cxn ang="0">
                  <a:pos x="126" y="52"/>
                </a:cxn>
                <a:cxn ang="0">
                  <a:pos x="122" y="40"/>
                </a:cxn>
                <a:cxn ang="0">
                  <a:pos x="116" y="28"/>
                </a:cxn>
                <a:cxn ang="0">
                  <a:pos x="108" y="20"/>
                </a:cxn>
                <a:cxn ang="0">
                  <a:pos x="100" y="12"/>
                </a:cxn>
                <a:cxn ang="0">
                  <a:pos x="88" y="6"/>
                </a:cxn>
                <a:cxn ang="0">
                  <a:pos x="76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0" y="2"/>
                </a:cxn>
                <a:cxn ang="0">
                  <a:pos x="38" y="6"/>
                </a:cxn>
                <a:cxn ang="0">
                  <a:pos x="28" y="12"/>
                </a:cxn>
                <a:cxn ang="0">
                  <a:pos x="18" y="20"/>
                </a:cxn>
                <a:cxn ang="0">
                  <a:pos x="10" y="28"/>
                </a:cxn>
                <a:cxn ang="0">
                  <a:pos x="4" y="40"/>
                </a:cxn>
                <a:cxn ang="0">
                  <a:pos x="0" y="52"/>
                </a:cxn>
                <a:cxn ang="0">
                  <a:pos x="0" y="64"/>
                </a:cxn>
                <a:cxn ang="0">
                  <a:pos x="0" y="64"/>
                </a:cxn>
              </a:cxnLst>
              <a:rect l="0" t="0" r="r" b="b"/>
              <a:pathLst>
                <a:path w="128" h="128">
                  <a:moveTo>
                    <a:pt x="0" y="64"/>
                  </a:moveTo>
                  <a:lnTo>
                    <a:pt x="0" y="64"/>
                  </a:lnTo>
                  <a:lnTo>
                    <a:pt x="0" y="78"/>
                  </a:lnTo>
                  <a:lnTo>
                    <a:pt x="4" y="90"/>
                  </a:lnTo>
                  <a:lnTo>
                    <a:pt x="10" y="100"/>
                  </a:lnTo>
                  <a:lnTo>
                    <a:pt x="18" y="110"/>
                  </a:lnTo>
                  <a:lnTo>
                    <a:pt x="28" y="118"/>
                  </a:lnTo>
                  <a:lnTo>
                    <a:pt x="38" y="124"/>
                  </a:lnTo>
                  <a:lnTo>
                    <a:pt x="50" y="128"/>
                  </a:lnTo>
                  <a:lnTo>
                    <a:pt x="64" y="128"/>
                  </a:lnTo>
                  <a:lnTo>
                    <a:pt x="64" y="128"/>
                  </a:lnTo>
                  <a:lnTo>
                    <a:pt x="76" y="128"/>
                  </a:lnTo>
                  <a:lnTo>
                    <a:pt x="88" y="124"/>
                  </a:lnTo>
                  <a:lnTo>
                    <a:pt x="100" y="118"/>
                  </a:lnTo>
                  <a:lnTo>
                    <a:pt x="108" y="110"/>
                  </a:lnTo>
                  <a:lnTo>
                    <a:pt x="116" y="100"/>
                  </a:lnTo>
                  <a:lnTo>
                    <a:pt x="122" y="90"/>
                  </a:lnTo>
                  <a:lnTo>
                    <a:pt x="126" y="78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26" y="52"/>
                  </a:lnTo>
                  <a:lnTo>
                    <a:pt x="122" y="40"/>
                  </a:lnTo>
                  <a:lnTo>
                    <a:pt x="116" y="28"/>
                  </a:lnTo>
                  <a:lnTo>
                    <a:pt x="108" y="20"/>
                  </a:lnTo>
                  <a:lnTo>
                    <a:pt x="100" y="12"/>
                  </a:lnTo>
                  <a:lnTo>
                    <a:pt x="88" y="6"/>
                  </a:lnTo>
                  <a:lnTo>
                    <a:pt x="76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0" y="2"/>
                  </a:lnTo>
                  <a:lnTo>
                    <a:pt x="38" y="6"/>
                  </a:lnTo>
                  <a:lnTo>
                    <a:pt x="28" y="12"/>
                  </a:lnTo>
                  <a:lnTo>
                    <a:pt x="18" y="20"/>
                  </a:lnTo>
                  <a:lnTo>
                    <a:pt x="10" y="28"/>
                  </a:lnTo>
                  <a:lnTo>
                    <a:pt x="4" y="40"/>
                  </a:lnTo>
                  <a:lnTo>
                    <a:pt x="0" y="52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F9DA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74"/>
            <p:cNvSpPr>
              <a:spLocks/>
            </p:cNvSpPr>
            <p:nvPr/>
          </p:nvSpPr>
          <p:spPr bwMode="auto">
            <a:xfrm>
              <a:off x="9239250" y="4764088"/>
              <a:ext cx="136525" cy="476250"/>
            </a:xfrm>
            <a:custGeom>
              <a:avLst/>
              <a:gdLst/>
              <a:ahLst/>
              <a:cxnLst>
                <a:cxn ang="0">
                  <a:pos x="42" y="216"/>
                </a:cxn>
                <a:cxn ang="0">
                  <a:pos x="42" y="216"/>
                </a:cxn>
                <a:cxn ang="0">
                  <a:pos x="54" y="214"/>
                </a:cxn>
                <a:cxn ang="0">
                  <a:pos x="54" y="214"/>
                </a:cxn>
                <a:cxn ang="0">
                  <a:pos x="70" y="216"/>
                </a:cxn>
                <a:cxn ang="0">
                  <a:pos x="86" y="224"/>
                </a:cxn>
                <a:cxn ang="0">
                  <a:pos x="86" y="0"/>
                </a:cxn>
                <a:cxn ang="0">
                  <a:pos x="0" y="0"/>
                </a:cxn>
                <a:cxn ang="0">
                  <a:pos x="0" y="278"/>
                </a:cxn>
                <a:cxn ang="0">
                  <a:pos x="0" y="278"/>
                </a:cxn>
                <a:cxn ang="0">
                  <a:pos x="2" y="288"/>
                </a:cxn>
                <a:cxn ang="0">
                  <a:pos x="6" y="294"/>
                </a:cxn>
                <a:cxn ang="0">
                  <a:pos x="14" y="298"/>
                </a:cxn>
                <a:cxn ang="0">
                  <a:pos x="22" y="300"/>
                </a:cxn>
                <a:cxn ang="0">
                  <a:pos x="22" y="300"/>
                </a:cxn>
                <a:cxn ang="0">
                  <a:pos x="22" y="300"/>
                </a:cxn>
                <a:cxn ang="0">
                  <a:pos x="30" y="298"/>
                </a:cxn>
                <a:cxn ang="0">
                  <a:pos x="36" y="294"/>
                </a:cxn>
                <a:cxn ang="0">
                  <a:pos x="42" y="288"/>
                </a:cxn>
                <a:cxn ang="0">
                  <a:pos x="42" y="278"/>
                </a:cxn>
                <a:cxn ang="0">
                  <a:pos x="42" y="216"/>
                </a:cxn>
              </a:cxnLst>
              <a:rect l="0" t="0" r="r" b="b"/>
              <a:pathLst>
                <a:path w="86" h="300">
                  <a:moveTo>
                    <a:pt x="42" y="216"/>
                  </a:moveTo>
                  <a:lnTo>
                    <a:pt x="42" y="216"/>
                  </a:lnTo>
                  <a:lnTo>
                    <a:pt x="54" y="214"/>
                  </a:lnTo>
                  <a:lnTo>
                    <a:pt x="54" y="214"/>
                  </a:lnTo>
                  <a:lnTo>
                    <a:pt x="70" y="216"/>
                  </a:lnTo>
                  <a:lnTo>
                    <a:pt x="86" y="224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2" y="288"/>
                  </a:lnTo>
                  <a:lnTo>
                    <a:pt x="6" y="294"/>
                  </a:lnTo>
                  <a:lnTo>
                    <a:pt x="14" y="298"/>
                  </a:lnTo>
                  <a:lnTo>
                    <a:pt x="22" y="300"/>
                  </a:lnTo>
                  <a:lnTo>
                    <a:pt x="22" y="300"/>
                  </a:lnTo>
                  <a:lnTo>
                    <a:pt x="22" y="300"/>
                  </a:lnTo>
                  <a:lnTo>
                    <a:pt x="30" y="298"/>
                  </a:lnTo>
                  <a:lnTo>
                    <a:pt x="36" y="294"/>
                  </a:lnTo>
                  <a:lnTo>
                    <a:pt x="42" y="288"/>
                  </a:lnTo>
                  <a:lnTo>
                    <a:pt x="42" y="278"/>
                  </a:lnTo>
                  <a:lnTo>
                    <a:pt x="42" y="216"/>
                  </a:lnTo>
                  <a:close/>
                </a:path>
              </a:pathLst>
            </a:custGeom>
            <a:solidFill>
              <a:srgbClr val="FBAC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175"/>
            <p:cNvSpPr>
              <a:spLocks/>
            </p:cNvSpPr>
            <p:nvPr/>
          </p:nvSpPr>
          <p:spPr bwMode="auto">
            <a:xfrm>
              <a:off x="9169400" y="4548188"/>
              <a:ext cx="336550" cy="339725"/>
            </a:xfrm>
            <a:custGeom>
              <a:avLst/>
              <a:gdLst/>
              <a:ahLst/>
              <a:cxnLst>
                <a:cxn ang="0">
                  <a:pos x="212" y="108"/>
                </a:cxn>
                <a:cxn ang="0">
                  <a:pos x="212" y="108"/>
                </a:cxn>
                <a:cxn ang="0">
                  <a:pos x="210" y="130"/>
                </a:cxn>
                <a:cxn ang="0">
                  <a:pos x="204" y="150"/>
                </a:cxn>
                <a:cxn ang="0">
                  <a:pos x="194" y="168"/>
                </a:cxn>
                <a:cxn ang="0">
                  <a:pos x="182" y="184"/>
                </a:cxn>
                <a:cxn ang="0">
                  <a:pos x="166" y="196"/>
                </a:cxn>
                <a:cxn ang="0">
                  <a:pos x="148" y="206"/>
                </a:cxn>
                <a:cxn ang="0">
                  <a:pos x="128" y="212"/>
                </a:cxn>
                <a:cxn ang="0">
                  <a:pos x="108" y="214"/>
                </a:cxn>
                <a:cxn ang="0">
                  <a:pos x="108" y="214"/>
                </a:cxn>
                <a:cxn ang="0">
                  <a:pos x="86" y="212"/>
                </a:cxn>
                <a:cxn ang="0">
                  <a:pos x="66" y="206"/>
                </a:cxn>
                <a:cxn ang="0">
                  <a:pos x="48" y="196"/>
                </a:cxn>
                <a:cxn ang="0">
                  <a:pos x="32" y="184"/>
                </a:cxn>
                <a:cxn ang="0">
                  <a:pos x="18" y="168"/>
                </a:cxn>
                <a:cxn ang="0">
                  <a:pos x="8" y="150"/>
                </a:cxn>
                <a:cxn ang="0">
                  <a:pos x="2" y="130"/>
                </a:cxn>
                <a:cxn ang="0">
                  <a:pos x="0" y="108"/>
                </a:cxn>
                <a:cxn ang="0">
                  <a:pos x="0" y="108"/>
                </a:cxn>
                <a:cxn ang="0">
                  <a:pos x="2" y="86"/>
                </a:cxn>
                <a:cxn ang="0">
                  <a:pos x="8" y="66"/>
                </a:cxn>
                <a:cxn ang="0">
                  <a:pos x="18" y="48"/>
                </a:cxn>
                <a:cxn ang="0">
                  <a:pos x="32" y="32"/>
                </a:cxn>
                <a:cxn ang="0">
                  <a:pos x="48" y="20"/>
                </a:cxn>
                <a:cxn ang="0">
                  <a:pos x="66" y="10"/>
                </a:cxn>
                <a:cxn ang="0">
                  <a:pos x="86" y="4"/>
                </a:cxn>
                <a:cxn ang="0">
                  <a:pos x="108" y="0"/>
                </a:cxn>
                <a:cxn ang="0">
                  <a:pos x="108" y="0"/>
                </a:cxn>
                <a:cxn ang="0">
                  <a:pos x="128" y="4"/>
                </a:cxn>
                <a:cxn ang="0">
                  <a:pos x="148" y="10"/>
                </a:cxn>
                <a:cxn ang="0">
                  <a:pos x="166" y="20"/>
                </a:cxn>
                <a:cxn ang="0">
                  <a:pos x="182" y="32"/>
                </a:cxn>
                <a:cxn ang="0">
                  <a:pos x="194" y="48"/>
                </a:cxn>
                <a:cxn ang="0">
                  <a:pos x="204" y="66"/>
                </a:cxn>
                <a:cxn ang="0">
                  <a:pos x="210" y="86"/>
                </a:cxn>
                <a:cxn ang="0">
                  <a:pos x="212" y="108"/>
                </a:cxn>
                <a:cxn ang="0">
                  <a:pos x="212" y="108"/>
                </a:cxn>
              </a:cxnLst>
              <a:rect l="0" t="0" r="r" b="b"/>
              <a:pathLst>
                <a:path w="212" h="214">
                  <a:moveTo>
                    <a:pt x="212" y="108"/>
                  </a:moveTo>
                  <a:lnTo>
                    <a:pt x="212" y="108"/>
                  </a:lnTo>
                  <a:lnTo>
                    <a:pt x="210" y="130"/>
                  </a:lnTo>
                  <a:lnTo>
                    <a:pt x="204" y="150"/>
                  </a:lnTo>
                  <a:lnTo>
                    <a:pt x="194" y="168"/>
                  </a:lnTo>
                  <a:lnTo>
                    <a:pt x="182" y="184"/>
                  </a:lnTo>
                  <a:lnTo>
                    <a:pt x="166" y="196"/>
                  </a:lnTo>
                  <a:lnTo>
                    <a:pt x="148" y="206"/>
                  </a:lnTo>
                  <a:lnTo>
                    <a:pt x="128" y="212"/>
                  </a:lnTo>
                  <a:lnTo>
                    <a:pt x="108" y="214"/>
                  </a:lnTo>
                  <a:lnTo>
                    <a:pt x="108" y="214"/>
                  </a:lnTo>
                  <a:lnTo>
                    <a:pt x="86" y="212"/>
                  </a:lnTo>
                  <a:lnTo>
                    <a:pt x="66" y="206"/>
                  </a:lnTo>
                  <a:lnTo>
                    <a:pt x="48" y="196"/>
                  </a:lnTo>
                  <a:lnTo>
                    <a:pt x="32" y="184"/>
                  </a:lnTo>
                  <a:lnTo>
                    <a:pt x="18" y="168"/>
                  </a:lnTo>
                  <a:lnTo>
                    <a:pt x="8" y="150"/>
                  </a:lnTo>
                  <a:lnTo>
                    <a:pt x="2" y="130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" y="86"/>
                  </a:lnTo>
                  <a:lnTo>
                    <a:pt x="8" y="66"/>
                  </a:lnTo>
                  <a:lnTo>
                    <a:pt x="18" y="48"/>
                  </a:lnTo>
                  <a:lnTo>
                    <a:pt x="32" y="32"/>
                  </a:lnTo>
                  <a:lnTo>
                    <a:pt x="48" y="20"/>
                  </a:lnTo>
                  <a:lnTo>
                    <a:pt x="66" y="10"/>
                  </a:lnTo>
                  <a:lnTo>
                    <a:pt x="86" y="4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28" y="4"/>
                  </a:lnTo>
                  <a:lnTo>
                    <a:pt x="148" y="10"/>
                  </a:lnTo>
                  <a:lnTo>
                    <a:pt x="166" y="20"/>
                  </a:lnTo>
                  <a:lnTo>
                    <a:pt x="182" y="32"/>
                  </a:lnTo>
                  <a:lnTo>
                    <a:pt x="194" y="48"/>
                  </a:lnTo>
                  <a:lnTo>
                    <a:pt x="204" y="66"/>
                  </a:lnTo>
                  <a:lnTo>
                    <a:pt x="210" y="86"/>
                  </a:lnTo>
                  <a:lnTo>
                    <a:pt x="212" y="108"/>
                  </a:lnTo>
                  <a:lnTo>
                    <a:pt x="212" y="108"/>
                  </a:lnTo>
                  <a:close/>
                </a:path>
              </a:pathLst>
            </a:custGeom>
            <a:solidFill>
              <a:srgbClr val="FBAC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176"/>
            <p:cNvSpPr>
              <a:spLocks/>
            </p:cNvSpPr>
            <p:nvPr/>
          </p:nvSpPr>
          <p:spPr bwMode="auto">
            <a:xfrm>
              <a:off x="9423400" y="4672013"/>
              <a:ext cx="180975" cy="180975"/>
            </a:xfrm>
            <a:custGeom>
              <a:avLst/>
              <a:gdLst/>
              <a:ahLst/>
              <a:cxnLst>
                <a:cxn ang="0">
                  <a:pos x="114" y="58"/>
                </a:cxn>
                <a:cxn ang="0">
                  <a:pos x="114" y="58"/>
                </a:cxn>
                <a:cxn ang="0">
                  <a:pos x="114" y="68"/>
                </a:cxn>
                <a:cxn ang="0">
                  <a:pos x="110" y="80"/>
                </a:cxn>
                <a:cxn ang="0">
                  <a:pos x="104" y="90"/>
                </a:cxn>
                <a:cxn ang="0">
                  <a:pos x="98" y="98"/>
                </a:cxn>
                <a:cxn ang="0">
                  <a:pos x="88" y="106"/>
                </a:cxn>
                <a:cxn ang="0">
                  <a:pos x="80" y="110"/>
                </a:cxn>
                <a:cxn ang="0">
                  <a:pos x="68" y="114"/>
                </a:cxn>
                <a:cxn ang="0">
                  <a:pos x="56" y="114"/>
                </a:cxn>
                <a:cxn ang="0">
                  <a:pos x="56" y="114"/>
                </a:cxn>
                <a:cxn ang="0">
                  <a:pos x="46" y="114"/>
                </a:cxn>
                <a:cxn ang="0">
                  <a:pos x="34" y="110"/>
                </a:cxn>
                <a:cxn ang="0">
                  <a:pos x="24" y="106"/>
                </a:cxn>
                <a:cxn ang="0">
                  <a:pos x="16" y="98"/>
                </a:cxn>
                <a:cxn ang="0">
                  <a:pos x="8" y="90"/>
                </a:cxn>
                <a:cxn ang="0">
                  <a:pos x="4" y="80"/>
                </a:cxn>
                <a:cxn ang="0">
                  <a:pos x="0" y="6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0" y="46"/>
                </a:cxn>
                <a:cxn ang="0">
                  <a:pos x="4" y="34"/>
                </a:cxn>
                <a:cxn ang="0">
                  <a:pos x="8" y="26"/>
                </a:cxn>
                <a:cxn ang="0">
                  <a:pos x="16" y="16"/>
                </a:cxn>
                <a:cxn ang="0">
                  <a:pos x="24" y="10"/>
                </a:cxn>
                <a:cxn ang="0">
                  <a:pos x="34" y="4"/>
                </a:cxn>
                <a:cxn ang="0">
                  <a:pos x="46" y="0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68" y="0"/>
                </a:cxn>
                <a:cxn ang="0">
                  <a:pos x="80" y="4"/>
                </a:cxn>
                <a:cxn ang="0">
                  <a:pos x="88" y="10"/>
                </a:cxn>
                <a:cxn ang="0">
                  <a:pos x="98" y="16"/>
                </a:cxn>
                <a:cxn ang="0">
                  <a:pos x="104" y="26"/>
                </a:cxn>
                <a:cxn ang="0">
                  <a:pos x="110" y="34"/>
                </a:cxn>
                <a:cxn ang="0">
                  <a:pos x="114" y="46"/>
                </a:cxn>
                <a:cxn ang="0">
                  <a:pos x="114" y="58"/>
                </a:cxn>
                <a:cxn ang="0">
                  <a:pos x="114" y="58"/>
                </a:cxn>
              </a:cxnLst>
              <a:rect l="0" t="0" r="r" b="b"/>
              <a:pathLst>
                <a:path w="114" h="114">
                  <a:moveTo>
                    <a:pt x="114" y="58"/>
                  </a:moveTo>
                  <a:lnTo>
                    <a:pt x="114" y="58"/>
                  </a:lnTo>
                  <a:lnTo>
                    <a:pt x="114" y="68"/>
                  </a:lnTo>
                  <a:lnTo>
                    <a:pt x="110" y="80"/>
                  </a:lnTo>
                  <a:lnTo>
                    <a:pt x="104" y="90"/>
                  </a:lnTo>
                  <a:lnTo>
                    <a:pt x="98" y="98"/>
                  </a:lnTo>
                  <a:lnTo>
                    <a:pt x="88" y="106"/>
                  </a:lnTo>
                  <a:lnTo>
                    <a:pt x="80" y="110"/>
                  </a:lnTo>
                  <a:lnTo>
                    <a:pt x="68" y="114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46" y="114"/>
                  </a:lnTo>
                  <a:lnTo>
                    <a:pt x="34" y="110"/>
                  </a:lnTo>
                  <a:lnTo>
                    <a:pt x="24" y="106"/>
                  </a:lnTo>
                  <a:lnTo>
                    <a:pt x="16" y="98"/>
                  </a:lnTo>
                  <a:lnTo>
                    <a:pt x="8" y="90"/>
                  </a:lnTo>
                  <a:lnTo>
                    <a:pt x="4" y="80"/>
                  </a:lnTo>
                  <a:lnTo>
                    <a:pt x="0" y="6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46"/>
                  </a:lnTo>
                  <a:lnTo>
                    <a:pt x="4" y="34"/>
                  </a:lnTo>
                  <a:lnTo>
                    <a:pt x="8" y="26"/>
                  </a:lnTo>
                  <a:lnTo>
                    <a:pt x="16" y="16"/>
                  </a:lnTo>
                  <a:lnTo>
                    <a:pt x="24" y="10"/>
                  </a:lnTo>
                  <a:lnTo>
                    <a:pt x="34" y="4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8" y="0"/>
                  </a:lnTo>
                  <a:lnTo>
                    <a:pt x="80" y="4"/>
                  </a:lnTo>
                  <a:lnTo>
                    <a:pt x="88" y="10"/>
                  </a:lnTo>
                  <a:lnTo>
                    <a:pt x="98" y="16"/>
                  </a:lnTo>
                  <a:lnTo>
                    <a:pt x="104" y="26"/>
                  </a:lnTo>
                  <a:lnTo>
                    <a:pt x="110" y="34"/>
                  </a:lnTo>
                  <a:lnTo>
                    <a:pt x="114" y="46"/>
                  </a:lnTo>
                  <a:lnTo>
                    <a:pt x="114" y="58"/>
                  </a:lnTo>
                  <a:lnTo>
                    <a:pt x="114" y="58"/>
                  </a:lnTo>
                  <a:close/>
                </a:path>
              </a:pathLst>
            </a:custGeom>
            <a:solidFill>
              <a:srgbClr val="FBAC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177"/>
            <p:cNvSpPr>
              <a:spLocks/>
            </p:cNvSpPr>
            <p:nvPr/>
          </p:nvSpPr>
          <p:spPr bwMode="auto">
            <a:xfrm>
              <a:off x="8769350" y="4538663"/>
              <a:ext cx="736600" cy="473075"/>
            </a:xfrm>
            <a:custGeom>
              <a:avLst/>
              <a:gdLst/>
              <a:ahLst/>
              <a:cxnLst>
                <a:cxn ang="0">
                  <a:pos x="286" y="36"/>
                </a:cxn>
                <a:cxn ang="0">
                  <a:pos x="286" y="36"/>
                </a:cxn>
                <a:cxn ang="0">
                  <a:pos x="280" y="40"/>
                </a:cxn>
                <a:cxn ang="0">
                  <a:pos x="266" y="48"/>
                </a:cxn>
                <a:cxn ang="0">
                  <a:pos x="244" y="58"/>
                </a:cxn>
                <a:cxn ang="0">
                  <a:pos x="230" y="62"/>
                </a:cxn>
                <a:cxn ang="0">
                  <a:pos x="216" y="66"/>
                </a:cxn>
                <a:cxn ang="0">
                  <a:pos x="200" y="68"/>
                </a:cxn>
                <a:cxn ang="0">
                  <a:pos x="184" y="68"/>
                </a:cxn>
                <a:cxn ang="0">
                  <a:pos x="166" y="66"/>
                </a:cxn>
                <a:cxn ang="0">
                  <a:pos x="150" y="60"/>
                </a:cxn>
                <a:cxn ang="0">
                  <a:pos x="132" y="52"/>
                </a:cxn>
                <a:cxn ang="0">
                  <a:pos x="116" y="38"/>
                </a:cxn>
                <a:cxn ang="0">
                  <a:pos x="98" y="22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76" y="4"/>
                </a:cxn>
                <a:cxn ang="0">
                  <a:pos x="62" y="16"/>
                </a:cxn>
                <a:cxn ang="0">
                  <a:pos x="42" y="34"/>
                </a:cxn>
                <a:cxn ang="0">
                  <a:pos x="32" y="44"/>
                </a:cxn>
                <a:cxn ang="0">
                  <a:pos x="24" y="58"/>
                </a:cxn>
                <a:cxn ang="0">
                  <a:pos x="14" y="72"/>
                </a:cxn>
                <a:cxn ang="0">
                  <a:pos x="8" y="88"/>
                </a:cxn>
                <a:cxn ang="0">
                  <a:pos x="2" y="104"/>
                </a:cxn>
                <a:cxn ang="0">
                  <a:pos x="0" y="122"/>
                </a:cxn>
                <a:cxn ang="0">
                  <a:pos x="0" y="142"/>
                </a:cxn>
                <a:cxn ang="0">
                  <a:pos x="4" y="162"/>
                </a:cxn>
                <a:cxn ang="0">
                  <a:pos x="12" y="184"/>
                </a:cxn>
                <a:cxn ang="0">
                  <a:pos x="24" y="208"/>
                </a:cxn>
                <a:cxn ang="0">
                  <a:pos x="24" y="208"/>
                </a:cxn>
                <a:cxn ang="0">
                  <a:pos x="30" y="216"/>
                </a:cxn>
                <a:cxn ang="0">
                  <a:pos x="48" y="236"/>
                </a:cxn>
                <a:cxn ang="0">
                  <a:pos x="62" y="248"/>
                </a:cxn>
                <a:cxn ang="0">
                  <a:pos x="78" y="262"/>
                </a:cxn>
                <a:cxn ang="0">
                  <a:pos x="98" y="274"/>
                </a:cxn>
                <a:cxn ang="0">
                  <a:pos x="120" y="284"/>
                </a:cxn>
                <a:cxn ang="0">
                  <a:pos x="148" y="292"/>
                </a:cxn>
                <a:cxn ang="0">
                  <a:pos x="178" y="298"/>
                </a:cxn>
                <a:cxn ang="0">
                  <a:pos x="194" y="298"/>
                </a:cxn>
                <a:cxn ang="0">
                  <a:pos x="212" y="298"/>
                </a:cxn>
                <a:cxn ang="0">
                  <a:pos x="230" y="298"/>
                </a:cxn>
                <a:cxn ang="0">
                  <a:pos x="250" y="294"/>
                </a:cxn>
                <a:cxn ang="0">
                  <a:pos x="270" y="290"/>
                </a:cxn>
                <a:cxn ang="0">
                  <a:pos x="292" y="284"/>
                </a:cxn>
                <a:cxn ang="0">
                  <a:pos x="314" y="276"/>
                </a:cxn>
                <a:cxn ang="0">
                  <a:pos x="338" y="268"/>
                </a:cxn>
                <a:cxn ang="0">
                  <a:pos x="362" y="256"/>
                </a:cxn>
                <a:cxn ang="0">
                  <a:pos x="388" y="242"/>
                </a:cxn>
                <a:cxn ang="0">
                  <a:pos x="414" y="226"/>
                </a:cxn>
                <a:cxn ang="0">
                  <a:pos x="442" y="208"/>
                </a:cxn>
                <a:cxn ang="0">
                  <a:pos x="464" y="186"/>
                </a:cxn>
                <a:cxn ang="0">
                  <a:pos x="286" y="36"/>
                </a:cxn>
              </a:cxnLst>
              <a:rect l="0" t="0" r="r" b="b"/>
              <a:pathLst>
                <a:path w="464" h="298">
                  <a:moveTo>
                    <a:pt x="286" y="36"/>
                  </a:moveTo>
                  <a:lnTo>
                    <a:pt x="286" y="36"/>
                  </a:lnTo>
                  <a:lnTo>
                    <a:pt x="280" y="40"/>
                  </a:lnTo>
                  <a:lnTo>
                    <a:pt x="266" y="48"/>
                  </a:lnTo>
                  <a:lnTo>
                    <a:pt x="244" y="58"/>
                  </a:lnTo>
                  <a:lnTo>
                    <a:pt x="230" y="62"/>
                  </a:lnTo>
                  <a:lnTo>
                    <a:pt x="216" y="66"/>
                  </a:lnTo>
                  <a:lnTo>
                    <a:pt x="200" y="68"/>
                  </a:lnTo>
                  <a:lnTo>
                    <a:pt x="184" y="68"/>
                  </a:lnTo>
                  <a:lnTo>
                    <a:pt x="166" y="66"/>
                  </a:lnTo>
                  <a:lnTo>
                    <a:pt x="150" y="60"/>
                  </a:lnTo>
                  <a:lnTo>
                    <a:pt x="132" y="52"/>
                  </a:lnTo>
                  <a:lnTo>
                    <a:pt x="116" y="38"/>
                  </a:lnTo>
                  <a:lnTo>
                    <a:pt x="98" y="2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76" y="4"/>
                  </a:lnTo>
                  <a:lnTo>
                    <a:pt x="62" y="16"/>
                  </a:lnTo>
                  <a:lnTo>
                    <a:pt x="42" y="34"/>
                  </a:lnTo>
                  <a:lnTo>
                    <a:pt x="32" y="44"/>
                  </a:lnTo>
                  <a:lnTo>
                    <a:pt x="24" y="58"/>
                  </a:lnTo>
                  <a:lnTo>
                    <a:pt x="14" y="72"/>
                  </a:lnTo>
                  <a:lnTo>
                    <a:pt x="8" y="88"/>
                  </a:lnTo>
                  <a:lnTo>
                    <a:pt x="2" y="104"/>
                  </a:lnTo>
                  <a:lnTo>
                    <a:pt x="0" y="122"/>
                  </a:lnTo>
                  <a:lnTo>
                    <a:pt x="0" y="142"/>
                  </a:lnTo>
                  <a:lnTo>
                    <a:pt x="4" y="162"/>
                  </a:lnTo>
                  <a:lnTo>
                    <a:pt x="12" y="184"/>
                  </a:lnTo>
                  <a:lnTo>
                    <a:pt x="24" y="208"/>
                  </a:lnTo>
                  <a:lnTo>
                    <a:pt x="24" y="208"/>
                  </a:lnTo>
                  <a:lnTo>
                    <a:pt x="30" y="216"/>
                  </a:lnTo>
                  <a:lnTo>
                    <a:pt x="48" y="236"/>
                  </a:lnTo>
                  <a:lnTo>
                    <a:pt x="62" y="248"/>
                  </a:lnTo>
                  <a:lnTo>
                    <a:pt x="78" y="262"/>
                  </a:lnTo>
                  <a:lnTo>
                    <a:pt x="98" y="274"/>
                  </a:lnTo>
                  <a:lnTo>
                    <a:pt x="120" y="284"/>
                  </a:lnTo>
                  <a:lnTo>
                    <a:pt x="148" y="292"/>
                  </a:lnTo>
                  <a:lnTo>
                    <a:pt x="178" y="298"/>
                  </a:lnTo>
                  <a:lnTo>
                    <a:pt x="194" y="298"/>
                  </a:lnTo>
                  <a:lnTo>
                    <a:pt x="212" y="298"/>
                  </a:lnTo>
                  <a:lnTo>
                    <a:pt x="230" y="298"/>
                  </a:lnTo>
                  <a:lnTo>
                    <a:pt x="250" y="294"/>
                  </a:lnTo>
                  <a:lnTo>
                    <a:pt x="270" y="290"/>
                  </a:lnTo>
                  <a:lnTo>
                    <a:pt x="292" y="284"/>
                  </a:lnTo>
                  <a:lnTo>
                    <a:pt x="314" y="276"/>
                  </a:lnTo>
                  <a:lnTo>
                    <a:pt x="338" y="268"/>
                  </a:lnTo>
                  <a:lnTo>
                    <a:pt x="362" y="256"/>
                  </a:lnTo>
                  <a:lnTo>
                    <a:pt x="388" y="242"/>
                  </a:lnTo>
                  <a:lnTo>
                    <a:pt x="414" y="226"/>
                  </a:lnTo>
                  <a:lnTo>
                    <a:pt x="442" y="208"/>
                  </a:lnTo>
                  <a:lnTo>
                    <a:pt x="464" y="186"/>
                  </a:lnTo>
                  <a:lnTo>
                    <a:pt x="286" y="36"/>
                  </a:lnTo>
                  <a:close/>
                </a:path>
              </a:pathLst>
            </a:custGeom>
            <a:solidFill>
              <a:srgbClr val="FBAC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178"/>
            <p:cNvSpPr>
              <a:spLocks/>
            </p:cNvSpPr>
            <p:nvPr/>
          </p:nvSpPr>
          <p:spPr bwMode="auto">
            <a:xfrm>
              <a:off x="8959850" y="5100638"/>
              <a:ext cx="95250" cy="9525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0" y="36"/>
                </a:cxn>
                <a:cxn ang="0">
                  <a:pos x="2" y="42"/>
                </a:cxn>
                <a:cxn ang="0">
                  <a:pos x="10" y="50"/>
                </a:cxn>
                <a:cxn ang="0">
                  <a:pos x="18" y="58"/>
                </a:cxn>
                <a:cxn ang="0">
                  <a:pos x="24" y="60"/>
                </a:cxn>
                <a:cxn ang="0">
                  <a:pos x="30" y="60"/>
                </a:cxn>
                <a:cxn ang="0">
                  <a:pos x="30" y="60"/>
                </a:cxn>
                <a:cxn ang="0">
                  <a:pos x="36" y="60"/>
                </a:cxn>
                <a:cxn ang="0">
                  <a:pos x="42" y="58"/>
                </a:cxn>
                <a:cxn ang="0">
                  <a:pos x="52" y="50"/>
                </a:cxn>
                <a:cxn ang="0">
                  <a:pos x="58" y="42"/>
                </a:cxn>
                <a:cxn ang="0">
                  <a:pos x="60" y="36"/>
                </a:cxn>
                <a:cxn ang="0">
                  <a:pos x="60" y="30"/>
                </a:cxn>
                <a:cxn ang="0">
                  <a:pos x="60" y="30"/>
                </a:cxn>
                <a:cxn ang="0">
                  <a:pos x="60" y="24"/>
                </a:cxn>
                <a:cxn ang="0">
                  <a:pos x="58" y="18"/>
                </a:cxn>
                <a:cxn ang="0">
                  <a:pos x="52" y="8"/>
                </a:cxn>
                <a:cxn ang="0">
                  <a:pos x="42" y="2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2" y="18"/>
                </a:cxn>
                <a:cxn ang="0">
                  <a:pos x="0" y="24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0" h="60">
                  <a:moveTo>
                    <a:pt x="0" y="30"/>
                  </a:moveTo>
                  <a:lnTo>
                    <a:pt x="0" y="30"/>
                  </a:lnTo>
                  <a:lnTo>
                    <a:pt x="0" y="36"/>
                  </a:lnTo>
                  <a:lnTo>
                    <a:pt x="2" y="42"/>
                  </a:lnTo>
                  <a:lnTo>
                    <a:pt x="10" y="50"/>
                  </a:lnTo>
                  <a:lnTo>
                    <a:pt x="18" y="58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36" y="60"/>
                  </a:lnTo>
                  <a:lnTo>
                    <a:pt x="42" y="58"/>
                  </a:lnTo>
                  <a:lnTo>
                    <a:pt x="52" y="50"/>
                  </a:lnTo>
                  <a:lnTo>
                    <a:pt x="58" y="42"/>
                  </a:lnTo>
                  <a:lnTo>
                    <a:pt x="60" y="36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60" y="24"/>
                  </a:lnTo>
                  <a:lnTo>
                    <a:pt x="58" y="18"/>
                  </a:lnTo>
                  <a:lnTo>
                    <a:pt x="52" y="8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544C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179"/>
            <p:cNvSpPr>
              <a:spLocks/>
            </p:cNvSpPr>
            <p:nvPr/>
          </p:nvSpPr>
          <p:spPr bwMode="auto">
            <a:xfrm>
              <a:off x="8972550" y="5110163"/>
              <a:ext cx="41275" cy="4127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6" y="26"/>
                </a:cxn>
                <a:cxn ang="0">
                  <a:pos x="10" y="26"/>
                </a:cxn>
                <a:cxn ang="0">
                  <a:pos x="16" y="26"/>
                </a:cxn>
                <a:cxn ang="0">
                  <a:pos x="20" y="22"/>
                </a:cxn>
                <a:cxn ang="0">
                  <a:pos x="20" y="22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4" y="8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26" h="26">
                  <a:moveTo>
                    <a:pt x="4" y="6"/>
                  </a:moveTo>
                  <a:lnTo>
                    <a:pt x="4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6" y="26"/>
                  </a:lnTo>
                  <a:lnTo>
                    <a:pt x="10" y="26"/>
                  </a:lnTo>
                  <a:lnTo>
                    <a:pt x="16" y="26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EFE9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180"/>
            <p:cNvSpPr>
              <a:spLocks/>
            </p:cNvSpPr>
            <p:nvPr/>
          </p:nvSpPr>
          <p:spPr bwMode="auto">
            <a:xfrm>
              <a:off x="8162925" y="5214938"/>
              <a:ext cx="1536700" cy="1520825"/>
            </a:xfrm>
            <a:custGeom>
              <a:avLst/>
              <a:gdLst/>
              <a:ahLst/>
              <a:cxnLst>
                <a:cxn ang="0">
                  <a:pos x="950" y="756"/>
                </a:cxn>
                <a:cxn ang="0">
                  <a:pos x="950" y="756"/>
                </a:cxn>
                <a:cxn ang="0">
                  <a:pos x="956" y="764"/>
                </a:cxn>
                <a:cxn ang="0">
                  <a:pos x="960" y="770"/>
                </a:cxn>
                <a:cxn ang="0">
                  <a:pos x="964" y="778"/>
                </a:cxn>
                <a:cxn ang="0">
                  <a:pos x="966" y="788"/>
                </a:cxn>
                <a:cxn ang="0">
                  <a:pos x="968" y="806"/>
                </a:cxn>
                <a:cxn ang="0">
                  <a:pos x="964" y="826"/>
                </a:cxn>
                <a:cxn ang="0">
                  <a:pos x="958" y="846"/>
                </a:cxn>
                <a:cxn ang="0">
                  <a:pos x="948" y="868"/>
                </a:cxn>
                <a:cxn ang="0">
                  <a:pos x="934" y="888"/>
                </a:cxn>
                <a:cxn ang="0">
                  <a:pos x="916" y="908"/>
                </a:cxn>
                <a:cxn ang="0">
                  <a:pos x="916" y="908"/>
                </a:cxn>
                <a:cxn ang="0">
                  <a:pos x="916" y="908"/>
                </a:cxn>
                <a:cxn ang="0">
                  <a:pos x="898" y="926"/>
                </a:cxn>
                <a:cxn ang="0">
                  <a:pos x="876" y="940"/>
                </a:cxn>
                <a:cxn ang="0">
                  <a:pos x="856" y="950"/>
                </a:cxn>
                <a:cxn ang="0">
                  <a:pos x="834" y="956"/>
                </a:cxn>
                <a:cxn ang="0">
                  <a:pos x="814" y="958"/>
                </a:cxn>
                <a:cxn ang="0">
                  <a:pos x="796" y="956"/>
                </a:cxn>
                <a:cxn ang="0">
                  <a:pos x="788" y="954"/>
                </a:cxn>
                <a:cxn ang="0">
                  <a:pos x="780" y="950"/>
                </a:cxn>
                <a:cxn ang="0">
                  <a:pos x="772" y="946"/>
                </a:cxn>
                <a:cxn ang="0">
                  <a:pos x="766" y="940"/>
                </a:cxn>
                <a:cxn ang="0">
                  <a:pos x="12" y="196"/>
                </a:cxn>
                <a:cxn ang="0">
                  <a:pos x="12" y="196"/>
                </a:cxn>
                <a:cxn ang="0">
                  <a:pos x="6" y="190"/>
                </a:cxn>
                <a:cxn ang="0">
                  <a:pos x="2" y="184"/>
                </a:cxn>
                <a:cxn ang="0">
                  <a:pos x="0" y="176"/>
                </a:cxn>
                <a:cxn ang="0">
                  <a:pos x="0" y="170"/>
                </a:cxn>
                <a:cxn ang="0">
                  <a:pos x="2" y="164"/>
                </a:cxn>
                <a:cxn ang="0">
                  <a:pos x="4" y="156"/>
                </a:cxn>
                <a:cxn ang="0">
                  <a:pos x="12" y="142"/>
                </a:cxn>
                <a:cxn ang="0">
                  <a:pos x="24" y="128"/>
                </a:cxn>
                <a:cxn ang="0">
                  <a:pos x="40" y="112"/>
                </a:cxn>
                <a:cxn ang="0">
                  <a:pos x="76" y="76"/>
                </a:cxn>
                <a:cxn ang="0">
                  <a:pos x="76" y="76"/>
                </a:cxn>
                <a:cxn ang="0">
                  <a:pos x="76" y="76"/>
                </a:cxn>
                <a:cxn ang="0">
                  <a:pos x="112" y="40"/>
                </a:cxn>
                <a:cxn ang="0">
                  <a:pos x="128" y="24"/>
                </a:cxn>
                <a:cxn ang="0">
                  <a:pos x="142" y="12"/>
                </a:cxn>
                <a:cxn ang="0">
                  <a:pos x="156" y="4"/>
                </a:cxn>
                <a:cxn ang="0">
                  <a:pos x="164" y="2"/>
                </a:cxn>
                <a:cxn ang="0">
                  <a:pos x="170" y="0"/>
                </a:cxn>
                <a:cxn ang="0">
                  <a:pos x="176" y="2"/>
                </a:cxn>
                <a:cxn ang="0">
                  <a:pos x="184" y="2"/>
                </a:cxn>
                <a:cxn ang="0">
                  <a:pos x="190" y="6"/>
                </a:cxn>
                <a:cxn ang="0">
                  <a:pos x="196" y="12"/>
                </a:cxn>
                <a:cxn ang="0">
                  <a:pos x="950" y="756"/>
                </a:cxn>
              </a:cxnLst>
              <a:rect l="0" t="0" r="r" b="b"/>
              <a:pathLst>
                <a:path w="968" h="958">
                  <a:moveTo>
                    <a:pt x="950" y="756"/>
                  </a:moveTo>
                  <a:lnTo>
                    <a:pt x="950" y="756"/>
                  </a:lnTo>
                  <a:lnTo>
                    <a:pt x="956" y="764"/>
                  </a:lnTo>
                  <a:lnTo>
                    <a:pt x="960" y="770"/>
                  </a:lnTo>
                  <a:lnTo>
                    <a:pt x="964" y="778"/>
                  </a:lnTo>
                  <a:lnTo>
                    <a:pt x="966" y="788"/>
                  </a:lnTo>
                  <a:lnTo>
                    <a:pt x="968" y="806"/>
                  </a:lnTo>
                  <a:lnTo>
                    <a:pt x="964" y="826"/>
                  </a:lnTo>
                  <a:lnTo>
                    <a:pt x="958" y="846"/>
                  </a:lnTo>
                  <a:lnTo>
                    <a:pt x="948" y="868"/>
                  </a:lnTo>
                  <a:lnTo>
                    <a:pt x="934" y="888"/>
                  </a:lnTo>
                  <a:lnTo>
                    <a:pt x="916" y="908"/>
                  </a:lnTo>
                  <a:lnTo>
                    <a:pt x="916" y="908"/>
                  </a:lnTo>
                  <a:lnTo>
                    <a:pt x="916" y="908"/>
                  </a:lnTo>
                  <a:lnTo>
                    <a:pt x="898" y="926"/>
                  </a:lnTo>
                  <a:lnTo>
                    <a:pt x="876" y="940"/>
                  </a:lnTo>
                  <a:lnTo>
                    <a:pt x="856" y="950"/>
                  </a:lnTo>
                  <a:lnTo>
                    <a:pt x="834" y="956"/>
                  </a:lnTo>
                  <a:lnTo>
                    <a:pt x="814" y="958"/>
                  </a:lnTo>
                  <a:lnTo>
                    <a:pt x="796" y="956"/>
                  </a:lnTo>
                  <a:lnTo>
                    <a:pt x="788" y="954"/>
                  </a:lnTo>
                  <a:lnTo>
                    <a:pt x="780" y="950"/>
                  </a:lnTo>
                  <a:lnTo>
                    <a:pt x="772" y="946"/>
                  </a:lnTo>
                  <a:lnTo>
                    <a:pt x="766" y="940"/>
                  </a:lnTo>
                  <a:lnTo>
                    <a:pt x="12" y="196"/>
                  </a:lnTo>
                  <a:lnTo>
                    <a:pt x="12" y="196"/>
                  </a:lnTo>
                  <a:lnTo>
                    <a:pt x="6" y="190"/>
                  </a:lnTo>
                  <a:lnTo>
                    <a:pt x="2" y="184"/>
                  </a:lnTo>
                  <a:lnTo>
                    <a:pt x="0" y="176"/>
                  </a:lnTo>
                  <a:lnTo>
                    <a:pt x="0" y="170"/>
                  </a:lnTo>
                  <a:lnTo>
                    <a:pt x="2" y="164"/>
                  </a:lnTo>
                  <a:lnTo>
                    <a:pt x="4" y="156"/>
                  </a:lnTo>
                  <a:lnTo>
                    <a:pt x="12" y="142"/>
                  </a:lnTo>
                  <a:lnTo>
                    <a:pt x="24" y="128"/>
                  </a:lnTo>
                  <a:lnTo>
                    <a:pt x="40" y="112"/>
                  </a:lnTo>
                  <a:lnTo>
                    <a:pt x="76" y="76"/>
                  </a:lnTo>
                  <a:lnTo>
                    <a:pt x="76" y="76"/>
                  </a:lnTo>
                  <a:lnTo>
                    <a:pt x="76" y="76"/>
                  </a:lnTo>
                  <a:lnTo>
                    <a:pt x="112" y="40"/>
                  </a:lnTo>
                  <a:lnTo>
                    <a:pt x="128" y="24"/>
                  </a:lnTo>
                  <a:lnTo>
                    <a:pt x="142" y="12"/>
                  </a:lnTo>
                  <a:lnTo>
                    <a:pt x="156" y="4"/>
                  </a:lnTo>
                  <a:lnTo>
                    <a:pt x="164" y="2"/>
                  </a:lnTo>
                  <a:lnTo>
                    <a:pt x="170" y="0"/>
                  </a:lnTo>
                  <a:lnTo>
                    <a:pt x="176" y="2"/>
                  </a:lnTo>
                  <a:lnTo>
                    <a:pt x="184" y="2"/>
                  </a:lnTo>
                  <a:lnTo>
                    <a:pt x="190" y="6"/>
                  </a:lnTo>
                  <a:lnTo>
                    <a:pt x="196" y="12"/>
                  </a:lnTo>
                  <a:lnTo>
                    <a:pt x="950" y="756"/>
                  </a:lnTo>
                  <a:close/>
                </a:path>
              </a:pathLst>
            </a:custGeom>
            <a:solidFill>
              <a:srgbClr val="95261F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182"/>
            <p:cNvSpPr>
              <a:spLocks noEditPoints="1"/>
            </p:cNvSpPr>
            <p:nvPr/>
          </p:nvSpPr>
          <p:spPr bwMode="auto">
            <a:xfrm>
              <a:off x="6330950" y="3382963"/>
              <a:ext cx="2346325" cy="2346325"/>
            </a:xfrm>
            <a:custGeom>
              <a:avLst/>
              <a:gdLst/>
              <a:ahLst/>
              <a:cxnLst>
                <a:cxn ang="0">
                  <a:pos x="1334" y="302"/>
                </a:cxn>
                <a:cxn ang="0">
                  <a:pos x="1424" y="462"/>
                </a:cxn>
                <a:cxn ang="0">
                  <a:pos x="1470" y="634"/>
                </a:cxn>
                <a:cxn ang="0">
                  <a:pos x="1474" y="810"/>
                </a:cxn>
                <a:cxn ang="0">
                  <a:pos x="1436" y="984"/>
                </a:cxn>
                <a:cxn ang="0">
                  <a:pos x="1356" y="1146"/>
                </a:cxn>
                <a:cxn ang="0">
                  <a:pos x="1260" y="1262"/>
                </a:cxn>
                <a:cxn ang="0">
                  <a:pos x="1114" y="1376"/>
                </a:cxn>
                <a:cxn ang="0">
                  <a:pos x="948" y="1448"/>
                </a:cxn>
                <a:cxn ang="0">
                  <a:pos x="774" y="1478"/>
                </a:cxn>
                <a:cxn ang="0">
                  <a:pos x="598" y="1466"/>
                </a:cxn>
                <a:cxn ang="0">
                  <a:pos x="428" y="1410"/>
                </a:cxn>
                <a:cxn ang="0">
                  <a:pos x="272" y="1312"/>
                </a:cxn>
                <a:cxn ang="0">
                  <a:pos x="166" y="1206"/>
                </a:cxn>
                <a:cxn ang="0">
                  <a:pos x="68" y="1050"/>
                </a:cxn>
                <a:cxn ang="0">
                  <a:pos x="12" y="880"/>
                </a:cxn>
                <a:cxn ang="0">
                  <a:pos x="0" y="704"/>
                </a:cxn>
                <a:cxn ang="0">
                  <a:pos x="30" y="530"/>
                </a:cxn>
                <a:cxn ang="0">
                  <a:pos x="102" y="364"/>
                </a:cxn>
                <a:cxn ang="0">
                  <a:pos x="216" y="218"/>
                </a:cxn>
                <a:cxn ang="0">
                  <a:pos x="332" y="122"/>
                </a:cxn>
                <a:cxn ang="0">
                  <a:pos x="494" y="42"/>
                </a:cxn>
                <a:cxn ang="0">
                  <a:pos x="668" y="4"/>
                </a:cxn>
                <a:cxn ang="0">
                  <a:pos x="844" y="8"/>
                </a:cxn>
                <a:cxn ang="0">
                  <a:pos x="1016" y="54"/>
                </a:cxn>
                <a:cxn ang="0">
                  <a:pos x="1176" y="144"/>
                </a:cxn>
                <a:cxn ang="0">
                  <a:pos x="1184" y="294"/>
                </a:cxn>
                <a:cxn ang="0">
                  <a:pos x="1084" y="214"/>
                </a:cxn>
                <a:cxn ang="0">
                  <a:pos x="946" y="146"/>
                </a:cxn>
                <a:cxn ang="0">
                  <a:pos x="798" y="114"/>
                </a:cxn>
                <a:cxn ang="0">
                  <a:pos x="648" y="118"/>
                </a:cxn>
                <a:cxn ang="0">
                  <a:pos x="502" y="156"/>
                </a:cxn>
                <a:cxn ang="0">
                  <a:pos x="366" y="232"/>
                </a:cxn>
                <a:cxn ang="0">
                  <a:pos x="272" y="318"/>
                </a:cxn>
                <a:cxn ang="0">
                  <a:pos x="182" y="448"/>
                </a:cxn>
                <a:cxn ang="0">
                  <a:pos x="128" y="590"/>
                </a:cxn>
                <a:cxn ang="0">
                  <a:pos x="110" y="740"/>
                </a:cxn>
                <a:cxn ang="0">
                  <a:pos x="128" y="890"/>
                </a:cxn>
                <a:cxn ang="0">
                  <a:pos x="182" y="1032"/>
                </a:cxn>
                <a:cxn ang="0">
                  <a:pos x="272" y="1160"/>
                </a:cxn>
                <a:cxn ang="0">
                  <a:pos x="366" y="1246"/>
                </a:cxn>
                <a:cxn ang="0">
                  <a:pos x="502" y="1322"/>
                </a:cxn>
                <a:cxn ang="0">
                  <a:pos x="648" y="1362"/>
                </a:cxn>
                <a:cxn ang="0">
                  <a:pos x="798" y="1366"/>
                </a:cxn>
                <a:cxn ang="0">
                  <a:pos x="946" y="1334"/>
                </a:cxn>
                <a:cxn ang="0">
                  <a:pos x="1084" y="1264"/>
                </a:cxn>
                <a:cxn ang="0">
                  <a:pos x="1184" y="1184"/>
                </a:cxn>
                <a:cxn ang="0">
                  <a:pos x="1280" y="1060"/>
                </a:cxn>
                <a:cxn ang="0">
                  <a:pos x="1342" y="918"/>
                </a:cxn>
                <a:cxn ang="0">
                  <a:pos x="1366" y="770"/>
                </a:cxn>
                <a:cxn ang="0">
                  <a:pos x="1356" y="620"/>
                </a:cxn>
                <a:cxn ang="0">
                  <a:pos x="1308" y="474"/>
                </a:cxn>
                <a:cxn ang="0">
                  <a:pos x="1226" y="342"/>
                </a:cxn>
              </a:cxnLst>
              <a:rect l="0" t="0" r="r" b="b"/>
              <a:pathLst>
                <a:path w="1478" h="1478">
                  <a:moveTo>
                    <a:pt x="1260" y="218"/>
                  </a:moveTo>
                  <a:lnTo>
                    <a:pt x="1260" y="218"/>
                  </a:lnTo>
                  <a:lnTo>
                    <a:pt x="1288" y="244"/>
                  </a:lnTo>
                  <a:lnTo>
                    <a:pt x="1312" y="274"/>
                  </a:lnTo>
                  <a:lnTo>
                    <a:pt x="1334" y="302"/>
                  </a:lnTo>
                  <a:lnTo>
                    <a:pt x="1356" y="332"/>
                  </a:lnTo>
                  <a:lnTo>
                    <a:pt x="1376" y="364"/>
                  </a:lnTo>
                  <a:lnTo>
                    <a:pt x="1392" y="396"/>
                  </a:lnTo>
                  <a:lnTo>
                    <a:pt x="1408" y="428"/>
                  </a:lnTo>
                  <a:lnTo>
                    <a:pt x="1424" y="462"/>
                  </a:lnTo>
                  <a:lnTo>
                    <a:pt x="1436" y="496"/>
                  </a:lnTo>
                  <a:lnTo>
                    <a:pt x="1446" y="530"/>
                  </a:lnTo>
                  <a:lnTo>
                    <a:pt x="1456" y="564"/>
                  </a:lnTo>
                  <a:lnTo>
                    <a:pt x="1464" y="598"/>
                  </a:lnTo>
                  <a:lnTo>
                    <a:pt x="1470" y="634"/>
                  </a:lnTo>
                  <a:lnTo>
                    <a:pt x="1474" y="668"/>
                  </a:lnTo>
                  <a:lnTo>
                    <a:pt x="1476" y="704"/>
                  </a:lnTo>
                  <a:lnTo>
                    <a:pt x="1478" y="740"/>
                  </a:lnTo>
                  <a:lnTo>
                    <a:pt x="1476" y="776"/>
                  </a:lnTo>
                  <a:lnTo>
                    <a:pt x="1474" y="810"/>
                  </a:lnTo>
                  <a:lnTo>
                    <a:pt x="1470" y="846"/>
                  </a:lnTo>
                  <a:lnTo>
                    <a:pt x="1464" y="880"/>
                  </a:lnTo>
                  <a:lnTo>
                    <a:pt x="1456" y="916"/>
                  </a:lnTo>
                  <a:lnTo>
                    <a:pt x="1446" y="950"/>
                  </a:lnTo>
                  <a:lnTo>
                    <a:pt x="1436" y="984"/>
                  </a:lnTo>
                  <a:lnTo>
                    <a:pt x="1424" y="1018"/>
                  </a:lnTo>
                  <a:lnTo>
                    <a:pt x="1408" y="1050"/>
                  </a:lnTo>
                  <a:lnTo>
                    <a:pt x="1392" y="1084"/>
                  </a:lnTo>
                  <a:lnTo>
                    <a:pt x="1376" y="1116"/>
                  </a:lnTo>
                  <a:lnTo>
                    <a:pt x="1356" y="1146"/>
                  </a:lnTo>
                  <a:lnTo>
                    <a:pt x="1334" y="1176"/>
                  </a:lnTo>
                  <a:lnTo>
                    <a:pt x="1312" y="1206"/>
                  </a:lnTo>
                  <a:lnTo>
                    <a:pt x="1288" y="1234"/>
                  </a:lnTo>
                  <a:lnTo>
                    <a:pt x="1260" y="1262"/>
                  </a:lnTo>
                  <a:lnTo>
                    <a:pt x="1260" y="1262"/>
                  </a:lnTo>
                  <a:lnTo>
                    <a:pt x="1234" y="1288"/>
                  </a:lnTo>
                  <a:lnTo>
                    <a:pt x="1204" y="1312"/>
                  </a:lnTo>
                  <a:lnTo>
                    <a:pt x="1176" y="1336"/>
                  </a:lnTo>
                  <a:lnTo>
                    <a:pt x="1146" y="1356"/>
                  </a:lnTo>
                  <a:lnTo>
                    <a:pt x="1114" y="1376"/>
                  </a:lnTo>
                  <a:lnTo>
                    <a:pt x="1082" y="1394"/>
                  </a:lnTo>
                  <a:lnTo>
                    <a:pt x="1050" y="1410"/>
                  </a:lnTo>
                  <a:lnTo>
                    <a:pt x="1016" y="1424"/>
                  </a:lnTo>
                  <a:lnTo>
                    <a:pt x="982" y="1438"/>
                  </a:lnTo>
                  <a:lnTo>
                    <a:pt x="948" y="1448"/>
                  </a:lnTo>
                  <a:lnTo>
                    <a:pt x="914" y="1458"/>
                  </a:lnTo>
                  <a:lnTo>
                    <a:pt x="880" y="1466"/>
                  </a:lnTo>
                  <a:lnTo>
                    <a:pt x="844" y="1472"/>
                  </a:lnTo>
                  <a:lnTo>
                    <a:pt x="810" y="1476"/>
                  </a:lnTo>
                  <a:lnTo>
                    <a:pt x="774" y="1478"/>
                  </a:lnTo>
                  <a:lnTo>
                    <a:pt x="738" y="1478"/>
                  </a:lnTo>
                  <a:lnTo>
                    <a:pt x="702" y="1478"/>
                  </a:lnTo>
                  <a:lnTo>
                    <a:pt x="668" y="1476"/>
                  </a:lnTo>
                  <a:lnTo>
                    <a:pt x="632" y="1472"/>
                  </a:lnTo>
                  <a:lnTo>
                    <a:pt x="598" y="1466"/>
                  </a:lnTo>
                  <a:lnTo>
                    <a:pt x="562" y="1458"/>
                  </a:lnTo>
                  <a:lnTo>
                    <a:pt x="528" y="1448"/>
                  </a:lnTo>
                  <a:lnTo>
                    <a:pt x="494" y="1438"/>
                  </a:lnTo>
                  <a:lnTo>
                    <a:pt x="460" y="1424"/>
                  </a:lnTo>
                  <a:lnTo>
                    <a:pt x="428" y="1410"/>
                  </a:lnTo>
                  <a:lnTo>
                    <a:pt x="394" y="1394"/>
                  </a:lnTo>
                  <a:lnTo>
                    <a:pt x="362" y="1376"/>
                  </a:lnTo>
                  <a:lnTo>
                    <a:pt x="332" y="1356"/>
                  </a:lnTo>
                  <a:lnTo>
                    <a:pt x="302" y="1336"/>
                  </a:lnTo>
                  <a:lnTo>
                    <a:pt x="272" y="1312"/>
                  </a:lnTo>
                  <a:lnTo>
                    <a:pt x="244" y="1288"/>
                  </a:lnTo>
                  <a:lnTo>
                    <a:pt x="216" y="1262"/>
                  </a:lnTo>
                  <a:lnTo>
                    <a:pt x="216" y="1262"/>
                  </a:lnTo>
                  <a:lnTo>
                    <a:pt x="190" y="1234"/>
                  </a:lnTo>
                  <a:lnTo>
                    <a:pt x="166" y="1206"/>
                  </a:lnTo>
                  <a:lnTo>
                    <a:pt x="142" y="1176"/>
                  </a:lnTo>
                  <a:lnTo>
                    <a:pt x="122" y="1146"/>
                  </a:lnTo>
                  <a:lnTo>
                    <a:pt x="102" y="1116"/>
                  </a:lnTo>
                  <a:lnTo>
                    <a:pt x="84" y="1084"/>
                  </a:lnTo>
                  <a:lnTo>
                    <a:pt x="68" y="1050"/>
                  </a:lnTo>
                  <a:lnTo>
                    <a:pt x="54" y="1018"/>
                  </a:lnTo>
                  <a:lnTo>
                    <a:pt x="40" y="984"/>
                  </a:lnTo>
                  <a:lnTo>
                    <a:pt x="30" y="950"/>
                  </a:lnTo>
                  <a:lnTo>
                    <a:pt x="20" y="916"/>
                  </a:lnTo>
                  <a:lnTo>
                    <a:pt x="12" y="880"/>
                  </a:lnTo>
                  <a:lnTo>
                    <a:pt x="6" y="846"/>
                  </a:lnTo>
                  <a:lnTo>
                    <a:pt x="2" y="810"/>
                  </a:lnTo>
                  <a:lnTo>
                    <a:pt x="0" y="776"/>
                  </a:lnTo>
                  <a:lnTo>
                    <a:pt x="0" y="740"/>
                  </a:lnTo>
                  <a:lnTo>
                    <a:pt x="0" y="704"/>
                  </a:lnTo>
                  <a:lnTo>
                    <a:pt x="2" y="668"/>
                  </a:lnTo>
                  <a:lnTo>
                    <a:pt x="6" y="634"/>
                  </a:lnTo>
                  <a:lnTo>
                    <a:pt x="12" y="598"/>
                  </a:lnTo>
                  <a:lnTo>
                    <a:pt x="20" y="564"/>
                  </a:lnTo>
                  <a:lnTo>
                    <a:pt x="30" y="530"/>
                  </a:lnTo>
                  <a:lnTo>
                    <a:pt x="40" y="496"/>
                  </a:lnTo>
                  <a:lnTo>
                    <a:pt x="54" y="462"/>
                  </a:lnTo>
                  <a:lnTo>
                    <a:pt x="68" y="428"/>
                  </a:lnTo>
                  <a:lnTo>
                    <a:pt x="84" y="396"/>
                  </a:lnTo>
                  <a:lnTo>
                    <a:pt x="102" y="364"/>
                  </a:lnTo>
                  <a:lnTo>
                    <a:pt x="122" y="332"/>
                  </a:lnTo>
                  <a:lnTo>
                    <a:pt x="142" y="302"/>
                  </a:lnTo>
                  <a:lnTo>
                    <a:pt x="166" y="274"/>
                  </a:lnTo>
                  <a:lnTo>
                    <a:pt x="190" y="244"/>
                  </a:lnTo>
                  <a:lnTo>
                    <a:pt x="216" y="218"/>
                  </a:lnTo>
                  <a:lnTo>
                    <a:pt x="216" y="218"/>
                  </a:lnTo>
                  <a:lnTo>
                    <a:pt x="244" y="190"/>
                  </a:lnTo>
                  <a:lnTo>
                    <a:pt x="272" y="166"/>
                  </a:lnTo>
                  <a:lnTo>
                    <a:pt x="302" y="144"/>
                  </a:lnTo>
                  <a:lnTo>
                    <a:pt x="332" y="122"/>
                  </a:lnTo>
                  <a:lnTo>
                    <a:pt x="362" y="102"/>
                  </a:lnTo>
                  <a:lnTo>
                    <a:pt x="394" y="86"/>
                  </a:lnTo>
                  <a:lnTo>
                    <a:pt x="428" y="70"/>
                  </a:lnTo>
                  <a:lnTo>
                    <a:pt x="460" y="54"/>
                  </a:lnTo>
                  <a:lnTo>
                    <a:pt x="494" y="42"/>
                  </a:lnTo>
                  <a:lnTo>
                    <a:pt x="528" y="30"/>
                  </a:lnTo>
                  <a:lnTo>
                    <a:pt x="562" y="22"/>
                  </a:lnTo>
                  <a:lnTo>
                    <a:pt x="598" y="14"/>
                  </a:lnTo>
                  <a:lnTo>
                    <a:pt x="632" y="8"/>
                  </a:lnTo>
                  <a:lnTo>
                    <a:pt x="668" y="4"/>
                  </a:lnTo>
                  <a:lnTo>
                    <a:pt x="702" y="2"/>
                  </a:lnTo>
                  <a:lnTo>
                    <a:pt x="738" y="0"/>
                  </a:lnTo>
                  <a:lnTo>
                    <a:pt x="774" y="2"/>
                  </a:lnTo>
                  <a:lnTo>
                    <a:pt x="810" y="4"/>
                  </a:lnTo>
                  <a:lnTo>
                    <a:pt x="844" y="8"/>
                  </a:lnTo>
                  <a:lnTo>
                    <a:pt x="880" y="14"/>
                  </a:lnTo>
                  <a:lnTo>
                    <a:pt x="914" y="22"/>
                  </a:lnTo>
                  <a:lnTo>
                    <a:pt x="948" y="30"/>
                  </a:lnTo>
                  <a:lnTo>
                    <a:pt x="982" y="42"/>
                  </a:lnTo>
                  <a:lnTo>
                    <a:pt x="1016" y="54"/>
                  </a:lnTo>
                  <a:lnTo>
                    <a:pt x="1050" y="70"/>
                  </a:lnTo>
                  <a:lnTo>
                    <a:pt x="1082" y="86"/>
                  </a:lnTo>
                  <a:lnTo>
                    <a:pt x="1114" y="102"/>
                  </a:lnTo>
                  <a:lnTo>
                    <a:pt x="1146" y="122"/>
                  </a:lnTo>
                  <a:lnTo>
                    <a:pt x="1176" y="144"/>
                  </a:lnTo>
                  <a:lnTo>
                    <a:pt x="1204" y="166"/>
                  </a:lnTo>
                  <a:lnTo>
                    <a:pt x="1234" y="190"/>
                  </a:lnTo>
                  <a:lnTo>
                    <a:pt x="1260" y="218"/>
                  </a:lnTo>
                  <a:lnTo>
                    <a:pt x="1260" y="218"/>
                  </a:lnTo>
                  <a:close/>
                  <a:moveTo>
                    <a:pt x="1184" y="294"/>
                  </a:moveTo>
                  <a:lnTo>
                    <a:pt x="1184" y="294"/>
                  </a:lnTo>
                  <a:lnTo>
                    <a:pt x="1160" y="272"/>
                  </a:lnTo>
                  <a:lnTo>
                    <a:pt x="1136" y="252"/>
                  </a:lnTo>
                  <a:lnTo>
                    <a:pt x="1110" y="232"/>
                  </a:lnTo>
                  <a:lnTo>
                    <a:pt x="1084" y="214"/>
                  </a:lnTo>
                  <a:lnTo>
                    <a:pt x="1058" y="198"/>
                  </a:lnTo>
                  <a:lnTo>
                    <a:pt x="1030" y="182"/>
                  </a:lnTo>
                  <a:lnTo>
                    <a:pt x="1004" y="170"/>
                  </a:lnTo>
                  <a:lnTo>
                    <a:pt x="976" y="156"/>
                  </a:lnTo>
                  <a:lnTo>
                    <a:pt x="946" y="146"/>
                  </a:lnTo>
                  <a:lnTo>
                    <a:pt x="918" y="136"/>
                  </a:lnTo>
                  <a:lnTo>
                    <a:pt x="888" y="128"/>
                  </a:lnTo>
                  <a:lnTo>
                    <a:pt x="858" y="122"/>
                  </a:lnTo>
                  <a:lnTo>
                    <a:pt x="828" y="118"/>
                  </a:lnTo>
                  <a:lnTo>
                    <a:pt x="798" y="114"/>
                  </a:lnTo>
                  <a:lnTo>
                    <a:pt x="768" y="112"/>
                  </a:lnTo>
                  <a:lnTo>
                    <a:pt x="738" y="110"/>
                  </a:lnTo>
                  <a:lnTo>
                    <a:pt x="708" y="112"/>
                  </a:lnTo>
                  <a:lnTo>
                    <a:pt x="678" y="114"/>
                  </a:lnTo>
                  <a:lnTo>
                    <a:pt x="648" y="118"/>
                  </a:lnTo>
                  <a:lnTo>
                    <a:pt x="618" y="122"/>
                  </a:lnTo>
                  <a:lnTo>
                    <a:pt x="588" y="128"/>
                  </a:lnTo>
                  <a:lnTo>
                    <a:pt x="560" y="136"/>
                  </a:lnTo>
                  <a:lnTo>
                    <a:pt x="530" y="146"/>
                  </a:lnTo>
                  <a:lnTo>
                    <a:pt x="502" y="156"/>
                  </a:lnTo>
                  <a:lnTo>
                    <a:pt x="474" y="170"/>
                  </a:lnTo>
                  <a:lnTo>
                    <a:pt x="446" y="182"/>
                  </a:lnTo>
                  <a:lnTo>
                    <a:pt x="418" y="198"/>
                  </a:lnTo>
                  <a:lnTo>
                    <a:pt x="392" y="214"/>
                  </a:lnTo>
                  <a:lnTo>
                    <a:pt x="366" y="232"/>
                  </a:lnTo>
                  <a:lnTo>
                    <a:pt x="342" y="252"/>
                  </a:lnTo>
                  <a:lnTo>
                    <a:pt x="318" y="272"/>
                  </a:lnTo>
                  <a:lnTo>
                    <a:pt x="294" y="294"/>
                  </a:lnTo>
                  <a:lnTo>
                    <a:pt x="294" y="294"/>
                  </a:lnTo>
                  <a:lnTo>
                    <a:pt x="272" y="318"/>
                  </a:lnTo>
                  <a:lnTo>
                    <a:pt x="250" y="342"/>
                  </a:lnTo>
                  <a:lnTo>
                    <a:pt x="232" y="368"/>
                  </a:lnTo>
                  <a:lnTo>
                    <a:pt x="214" y="394"/>
                  </a:lnTo>
                  <a:lnTo>
                    <a:pt x="196" y="420"/>
                  </a:lnTo>
                  <a:lnTo>
                    <a:pt x="182" y="448"/>
                  </a:lnTo>
                  <a:lnTo>
                    <a:pt x="168" y="474"/>
                  </a:lnTo>
                  <a:lnTo>
                    <a:pt x="156" y="502"/>
                  </a:lnTo>
                  <a:lnTo>
                    <a:pt x="144" y="532"/>
                  </a:lnTo>
                  <a:lnTo>
                    <a:pt x="136" y="560"/>
                  </a:lnTo>
                  <a:lnTo>
                    <a:pt x="128" y="590"/>
                  </a:lnTo>
                  <a:lnTo>
                    <a:pt x="122" y="620"/>
                  </a:lnTo>
                  <a:lnTo>
                    <a:pt x="116" y="650"/>
                  </a:lnTo>
                  <a:lnTo>
                    <a:pt x="112" y="680"/>
                  </a:lnTo>
                  <a:lnTo>
                    <a:pt x="110" y="710"/>
                  </a:lnTo>
                  <a:lnTo>
                    <a:pt x="110" y="740"/>
                  </a:lnTo>
                  <a:lnTo>
                    <a:pt x="110" y="770"/>
                  </a:lnTo>
                  <a:lnTo>
                    <a:pt x="112" y="800"/>
                  </a:lnTo>
                  <a:lnTo>
                    <a:pt x="116" y="830"/>
                  </a:lnTo>
                  <a:lnTo>
                    <a:pt x="122" y="860"/>
                  </a:lnTo>
                  <a:lnTo>
                    <a:pt x="128" y="890"/>
                  </a:lnTo>
                  <a:lnTo>
                    <a:pt x="136" y="918"/>
                  </a:lnTo>
                  <a:lnTo>
                    <a:pt x="144" y="948"/>
                  </a:lnTo>
                  <a:lnTo>
                    <a:pt x="156" y="976"/>
                  </a:lnTo>
                  <a:lnTo>
                    <a:pt x="168" y="1004"/>
                  </a:lnTo>
                  <a:lnTo>
                    <a:pt x="182" y="1032"/>
                  </a:lnTo>
                  <a:lnTo>
                    <a:pt x="196" y="1060"/>
                  </a:lnTo>
                  <a:lnTo>
                    <a:pt x="214" y="1086"/>
                  </a:lnTo>
                  <a:lnTo>
                    <a:pt x="232" y="1112"/>
                  </a:lnTo>
                  <a:lnTo>
                    <a:pt x="250" y="1136"/>
                  </a:lnTo>
                  <a:lnTo>
                    <a:pt x="272" y="1160"/>
                  </a:lnTo>
                  <a:lnTo>
                    <a:pt x="294" y="1184"/>
                  </a:lnTo>
                  <a:lnTo>
                    <a:pt x="294" y="1184"/>
                  </a:lnTo>
                  <a:lnTo>
                    <a:pt x="318" y="1206"/>
                  </a:lnTo>
                  <a:lnTo>
                    <a:pt x="342" y="1228"/>
                  </a:lnTo>
                  <a:lnTo>
                    <a:pt x="366" y="1246"/>
                  </a:lnTo>
                  <a:lnTo>
                    <a:pt x="392" y="1264"/>
                  </a:lnTo>
                  <a:lnTo>
                    <a:pt x="418" y="1282"/>
                  </a:lnTo>
                  <a:lnTo>
                    <a:pt x="446" y="1296"/>
                  </a:lnTo>
                  <a:lnTo>
                    <a:pt x="474" y="1310"/>
                  </a:lnTo>
                  <a:lnTo>
                    <a:pt x="502" y="1322"/>
                  </a:lnTo>
                  <a:lnTo>
                    <a:pt x="530" y="1334"/>
                  </a:lnTo>
                  <a:lnTo>
                    <a:pt x="560" y="1342"/>
                  </a:lnTo>
                  <a:lnTo>
                    <a:pt x="588" y="1350"/>
                  </a:lnTo>
                  <a:lnTo>
                    <a:pt x="618" y="1356"/>
                  </a:lnTo>
                  <a:lnTo>
                    <a:pt x="648" y="1362"/>
                  </a:lnTo>
                  <a:lnTo>
                    <a:pt x="678" y="1366"/>
                  </a:lnTo>
                  <a:lnTo>
                    <a:pt x="708" y="1368"/>
                  </a:lnTo>
                  <a:lnTo>
                    <a:pt x="738" y="1368"/>
                  </a:lnTo>
                  <a:lnTo>
                    <a:pt x="768" y="1368"/>
                  </a:lnTo>
                  <a:lnTo>
                    <a:pt x="798" y="1366"/>
                  </a:lnTo>
                  <a:lnTo>
                    <a:pt x="828" y="1362"/>
                  </a:lnTo>
                  <a:lnTo>
                    <a:pt x="858" y="1356"/>
                  </a:lnTo>
                  <a:lnTo>
                    <a:pt x="888" y="1350"/>
                  </a:lnTo>
                  <a:lnTo>
                    <a:pt x="918" y="1342"/>
                  </a:lnTo>
                  <a:lnTo>
                    <a:pt x="946" y="1334"/>
                  </a:lnTo>
                  <a:lnTo>
                    <a:pt x="976" y="1322"/>
                  </a:lnTo>
                  <a:lnTo>
                    <a:pt x="1004" y="1310"/>
                  </a:lnTo>
                  <a:lnTo>
                    <a:pt x="1030" y="1296"/>
                  </a:lnTo>
                  <a:lnTo>
                    <a:pt x="1058" y="1282"/>
                  </a:lnTo>
                  <a:lnTo>
                    <a:pt x="1084" y="1264"/>
                  </a:lnTo>
                  <a:lnTo>
                    <a:pt x="1110" y="1246"/>
                  </a:lnTo>
                  <a:lnTo>
                    <a:pt x="1136" y="1228"/>
                  </a:lnTo>
                  <a:lnTo>
                    <a:pt x="1160" y="1206"/>
                  </a:lnTo>
                  <a:lnTo>
                    <a:pt x="1184" y="1184"/>
                  </a:lnTo>
                  <a:lnTo>
                    <a:pt x="1184" y="1184"/>
                  </a:lnTo>
                  <a:lnTo>
                    <a:pt x="1206" y="1160"/>
                  </a:lnTo>
                  <a:lnTo>
                    <a:pt x="1226" y="1136"/>
                  </a:lnTo>
                  <a:lnTo>
                    <a:pt x="1246" y="1112"/>
                  </a:lnTo>
                  <a:lnTo>
                    <a:pt x="1264" y="1086"/>
                  </a:lnTo>
                  <a:lnTo>
                    <a:pt x="1280" y="1060"/>
                  </a:lnTo>
                  <a:lnTo>
                    <a:pt x="1296" y="1032"/>
                  </a:lnTo>
                  <a:lnTo>
                    <a:pt x="1308" y="1004"/>
                  </a:lnTo>
                  <a:lnTo>
                    <a:pt x="1322" y="976"/>
                  </a:lnTo>
                  <a:lnTo>
                    <a:pt x="1332" y="948"/>
                  </a:lnTo>
                  <a:lnTo>
                    <a:pt x="1342" y="918"/>
                  </a:lnTo>
                  <a:lnTo>
                    <a:pt x="1350" y="890"/>
                  </a:lnTo>
                  <a:lnTo>
                    <a:pt x="1356" y="860"/>
                  </a:lnTo>
                  <a:lnTo>
                    <a:pt x="1360" y="830"/>
                  </a:lnTo>
                  <a:lnTo>
                    <a:pt x="1364" y="800"/>
                  </a:lnTo>
                  <a:lnTo>
                    <a:pt x="1366" y="770"/>
                  </a:lnTo>
                  <a:lnTo>
                    <a:pt x="1368" y="740"/>
                  </a:lnTo>
                  <a:lnTo>
                    <a:pt x="1366" y="710"/>
                  </a:lnTo>
                  <a:lnTo>
                    <a:pt x="1364" y="680"/>
                  </a:lnTo>
                  <a:lnTo>
                    <a:pt x="1360" y="650"/>
                  </a:lnTo>
                  <a:lnTo>
                    <a:pt x="1356" y="620"/>
                  </a:lnTo>
                  <a:lnTo>
                    <a:pt x="1350" y="590"/>
                  </a:lnTo>
                  <a:lnTo>
                    <a:pt x="1342" y="560"/>
                  </a:lnTo>
                  <a:lnTo>
                    <a:pt x="1332" y="532"/>
                  </a:lnTo>
                  <a:lnTo>
                    <a:pt x="1322" y="502"/>
                  </a:lnTo>
                  <a:lnTo>
                    <a:pt x="1308" y="474"/>
                  </a:lnTo>
                  <a:lnTo>
                    <a:pt x="1296" y="448"/>
                  </a:lnTo>
                  <a:lnTo>
                    <a:pt x="1280" y="420"/>
                  </a:lnTo>
                  <a:lnTo>
                    <a:pt x="1264" y="394"/>
                  </a:lnTo>
                  <a:lnTo>
                    <a:pt x="1246" y="368"/>
                  </a:lnTo>
                  <a:lnTo>
                    <a:pt x="1226" y="342"/>
                  </a:lnTo>
                  <a:lnTo>
                    <a:pt x="1206" y="318"/>
                  </a:lnTo>
                  <a:lnTo>
                    <a:pt x="1184" y="294"/>
                  </a:lnTo>
                  <a:lnTo>
                    <a:pt x="1184" y="294"/>
                  </a:lnTo>
                  <a:close/>
                </a:path>
              </a:pathLst>
            </a:custGeom>
            <a:solidFill>
              <a:srgbClr val="95261F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183"/>
            <p:cNvSpPr>
              <a:spLocks/>
            </p:cNvSpPr>
            <p:nvPr/>
          </p:nvSpPr>
          <p:spPr bwMode="auto">
            <a:xfrm>
              <a:off x="6591300" y="3624263"/>
              <a:ext cx="1609725" cy="1609725"/>
            </a:xfrm>
            <a:custGeom>
              <a:avLst/>
              <a:gdLst/>
              <a:ahLst/>
              <a:cxnLst>
                <a:cxn ang="0">
                  <a:pos x="244" y="244"/>
                </a:cxn>
                <a:cxn ang="0">
                  <a:pos x="284" y="208"/>
                </a:cxn>
                <a:cxn ang="0">
                  <a:pos x="328" y="174"/>
                </a:cxn>
                <a:cxn ang="0">
                  <a:pos x="374" y="146"/>
                </a:cxn>
                <a:cxn ang="0">
                  <a:pos x="422" y="124"/>
                </a:cxn>
                <a:cxn ang="0">
                  <a:pos x="470" y="106"/>
                </a:cxn>
                <a:cxn ang="0">
                  <a:pos x="572" y="82"/>
                </a:cxn>
                <a:cxn ang="0">
                  <a:pos x="674" y="78"/>
                </a:cxn>
                <a:cxn ang="0">
                  <a:pos x="778" y="92"/>
                </a:cxn>
                <a:cxn ang="0">
                  <a:pos x="852" y="114"/>
                </a:cxn>
                <a:cxn ang="0">
                  <a:pos x="900" y="136"/>
                </a:cxn>
                <a:cxn ang="0">
                  <a:pos x="948" y="160"/>
                </a:cxn>
                <a:cxn ang="0">
                  <a:pos x="992" y="192"/>
                </a:cxn>
                <a:cxn ang="0">
                  <a:pos x="1014" y="208"/>
                </a:cxn>
                <a:cxn ang="0">
                  <a:pos x="976" y="168"/>
                </a:cxn>
                <a:cxn ang="0">
                  <a:pos x="956" y="148"/>
                </a:cxn>
                <a:cxn ang="0">
                  <a:pos x="910" y="112"/>
                </a:cxn>
                <a:cxn ang="0">
                  <a:pos x="862" y="80"/>
                </a:cxn>
                <a:cxn ang="0">
                  <a:pos x="814" y="54"/>
                </a:cxn>
                <a:cxn ang="0">
                  <a:pos x="762" y="32"/>
                </a:cxn>
                <a:cxn ang="0">
                  <a:pos x="708" y="16"/>
                </a:cxn>
                <a:cxn ang="0">
                  <a:pos x="654" y="6"/>
                </a:cxn>
                <a:cxn ang="0">
                  <a:pos x="600" y="2"/>
                </a:cxn>
                <a:cxn ang="0">
                  <a:pos x="544" y="2"/>
                </a:cxn>
                <a:cxn ang="0">
                  <a:pos x="490" y="6"/>
                </a:cxn>
                <a:cxn ang="0">
                  <a:pos x="436" y="16"/>
                </a:cxn>
                <a:cxn ang="0">
                  <a:pos x="382" y="32"/>
                </a:cxn>
                <a:cxn ang="0">
                  <a:pos x="332" y="54"/>
                </a:cxn>
                <a:cxn ang="0">
                  <a:pos x="282" y="80"/>
                </a:cxn>
                <a:cxn ang="0">
                  <a:pos x="234" y="112"/>
                </a:cxn>
                <a:cxn ang="0">
                  <a:pos x="188" y="148"/>
                </a:cxn>
                <a:cxn ang="0">
                  <a:pos x="168" y="168"/>
                </a:cxn>
                <a:cxn ang="0">
                  <a:pos x="128" y="212"/>
                </a:cxn>
                <a:cxn ang="0">
                  <a:pos x="94" y="258"/>
                </a:cxn>
                <a:cxn ang="0">
                  <a:pos x="66" y="306"/>
                </a:cxn>
                <a:cxn ang="0">
                  <a:pos x="42" y="358"/>
                </a:cxn>
                <a:cxn ang="0">
                  <a:pos x="24" y="410"/>
                </a:cxn>
                <a:cxn ang="0">
                  <a:pos x="10" y="464"/>
                </a:cxn>
                <a:cxn ang="0">
                  <a:pos x="2" y="518"/>
                </a:cxn>
                <a:cxn ang="0">
                  <a:pos x="0" y="572"/>
                </a:cxn>
                <a:cxn ang="0">
                  <a:pos x="2" y="628"/>
                </a:cxn>
                <a:cxn ang="0">
                  <a:pos x="10" y="682"/>
                </a:cxn>
                <a:cxn ang="0">
                  <a:pos x="24" y="736"/>
                </a:cxn>
                <a:cxn ang="0">
                  <a:pos x="42" y="788"/>
                </a:cxn>
                <a:cxn ang="0">
                  <a:pos x="66" y="840"/>
                </a:cxn>
                <a:cxn ang="0">
                  <a:pos x="94" y="888"/>
                </a:cxn>
                <a:cxn ang="0">
                  <a:pos x="128" y="934"/>
                </a:cxn>
                <a:cxn ang="0">
                  <a:pos x="168" y="978"/>
                </a:cxn>
                <a:cxn ang="0">
                  <a:pos x="186" y="996"/>
                </a:cxn>
                <a:cxn ang="0">
                  <a:pos x="208" y="1014"/>
                </a:cxn>
                <a:cxn ang="0">
                  <a:pos x="174" y="970"/>
                </a:cxn>
                <a:cxn ang="0">
                  <a:pos x="146" y="924"/>
                </a:cxn>
                <a:cxn ang="0">
                  <a:pos x="124" y="878"/>
                </a:cxn>
                <a:cxn ang="0">
                  <a:pos x="104" y="828"/>
                </a:cxn>
                <a:cxn ang="0">
                  <a:pos x="82" y="728"/>
                </a:cxn>
                <a:cxn ang="0">
                  <a:pos x="76" y="624"/>
                </a:cxn>
                <a:cxn ang="0">
                  <a:pos x="90" y="522"/>
                </a:cxn>
                <a:cxn ang="0">
                  <a:pos x="112" y="446"/>
                </a:cxn>
                <a:cxn ang="0">
                  <a:pos x="134" y="398"/>
                </a:cxn>
                <a:cxn ang="0">
                  <a:pos x="160" y="352"/>
                </a:cxn>
                <a:cxn ang="0">
                  <a:pos x="190" y="306"/>
                </a:cxn>
                <a:cxn ang="0">
                  <a:pos x="224" y="264"/>
                </a:cxn>
                <a:cxn ang="0">
                  <a:pos x="244" y="244"/>
                </a:cxn>
              </a:cxnLst>
              <a:rect l="0" t="0" r="r" b="b"/>
              <a:pathLst>
                <a:path w="1014" h="1014">
                  <a:moveTo>
                    <a:pt x="244" y="244"/>
                  </a:moveTo>
                  <a:lnTo>
                    <a:pt x="244" y="244"/>
                  </a:lnTo>
                  <a:lnTo>
                    <a:pt x="264" y="226"/>
                  </a:lnTo>
                  <a:lnTo>
                    <a:pt x="284" y="208"/>
                  </a:lnTo>
                  <a:lnTo>
                    <a:pt x="306" y="190"/>
                  </a:lnTo>
                  <a:lnTo>
                    <a:pt x="328" y="174"/>
                  </a:lnTo>
                  <a:lnTo>
                    <a:pt x="350" y="160"/>
                  </a:lnTo>
                  <a:lnTo>
                    <a:pt x="374" y="146"/>
                  </a:lnTo>
                  <a:lnTo>
                    <a:pt x="398" y="134"/>
                  </a:lnTo>
                  <a:lnTo>
                    <a:pt x="422" y="124"/>
                  </a:lnTo>
                  <a:lnTo>
                    <a:pt x="446" y="114"/>
                  </a:lnTo>
                  <a:lnTo>
                    <a:pt x="470" y="106"/>
                  </a:lnTo>
                  <a:lnTo>
                    <a:pt x="520" y="92"/>
                  </a:lnTo>
                  <a:lnTo>
                    <a:pt x="572" y="82"/>
                  </a:lnTo>
                  <a:lnTo>
                    <a:pt x="622" y="78"/>
                  </a:lnTo>
                  <a:lnTo>
                    <a:pt x="674" y="78"/>
                  </a:lnTo>
                  <a:lnTo>
                    <a:pt x="726" y="82"/>
                  </a:lnTo>
                  <a:lnTo>
                    <a:pt x="778" y="92"/>
                  </a:lnTo>
                  <a:lnTo>
                    <a:pt x="828" y="106"/>
                  </a:lnTo>
                  <a:lnTo>
                    <a:pt x="852" y="114"/>
                  </a:lnTo>
                  <a:lnTo>
                    <a:pt x="876" y="124"/>
                  </a:lnTo>
                  <a:lnTo>
                    <a:pt x="900" y="136"/>
                  </a:lnTo>
                  <a:lnTo>
                    <a:pt x="924" y="148"/>
                  </a:lnTo>
                  <a:lnTo>
                    <a:pt x="948" y="160"/>
                  </a:lnTo>
                  <a:lnTo>
                    <a:pt x="970" y="176"/>
                  </a:lnTo>
                  <a:lnTo>
                    <a:pt x="992" y="192"/>
                  </a:lnTo>
                  <a:lnTo>
                    <a:pt x="1014" y="208"/>
                  </a:lnTo>
                  <a:lnTo>
                    <a:pt x="1014" y="208"/>
                  </a:lnTo>
                  <a:lnTo>
                    <a:pt x="996" y="188"/>
                  </a:lnTo>
                  <a:lnTo>
                    <a:pt x="976" y="168"/>
                  </a:lnTo>
                  <a:lnTo>
                    <a:pt x="976" y="168"/>
                  </a:lnTo>
                  <a:lnTo>
                    <a:pt x="956" y="148"/>
                  </a:lnTo>
                  <a:lnTo>
                    <a:pt x="934" y="128"/>
                  </a:lnTo>
                  <a:lnTo>
                    <a:pt x="910" y="112"/>
                  </a:lnTo>
                  <a:lnTo>
                    <a:pt x="888" y="94"/>
                  </a:lnTo>
                  <a:lnTo>
                    <a:pt x="862" y="80"/>
                  </a:lnTo>
                  <a:lnTo>
                    <a:pt x="838" y="66"/>
                  </a:lnTo>
                  <a:lnTo>
                    <a:pt x="814" y="54"/>
                  </a:lnTo>
                  <a:lnTo>
                    <a:pt x="788" y="42"/>
                  </a:lnTo>
                  <a:lnTo>
                    <a:pt x="762" y="32"/>
                  </a:lnTo>
                  <a:lnTo>
                    <a:pt x="736" y="24"/>
                  </a:lnTo>
                  <a:lnTo>
                    <a:pt x="708" y="16"/>
                  </a:lnTo>
                  <a:lnTo>
                    <a:pt x="682" y="10"/>
                  </a:lnTo>
                  <a:lnTo>
                    <a:pt x="654" y="6"/>
                  </a:lnTo>
                  <a:lnTo>
                    <a:pt x="626" y="4"/>
                  </a:lnTo>
                  <a:lnTo>
                    <a:pt x="600" y="2"/>
                  </a:lnTo>
                  <a:lnTo>
                    <a:pt x="572" y="0"/>
                  </a:lnTo>
                  <a:lnTo>
                    <a:pt x="544" y="2"/>
                  </a:lnTo>
                  <a:lnTo>
                    <a:pt x="518" y="4"/>
                  </a:lnTo>
                  <a:lnTo>
                    <a:pt x="490" y="6"/>
                  </a:lnTo>
                  <a:lnTo>
                    <a:pt x="462" y="10"/>
                  </a:lnTo>
                  <a:lnTo>
                    <a:pt x="436" y="16"/>
                  </a:lnTo>
                  <a:lnTo>
                    <a:pt x="410" y="24"/>
                  </a:lnTo>
                  <a:lnTo>
                    <a:pt x="382" y="32"/>
                  </a:lnTo>
                  <a:lnTo>
                    <a:pt x="356" y="42"/>
                  </a:lnTo>
                  <a:lnTo>
                    <a:pt x="332" y="54"/>
                  </a:lnTo>
                  <a:lnTo>
                    <a:pt x="306" y="66"/>
                  </a:lnTo>
                  <a:lnTo>
                    <a:pt x="282" y="80"/>
                  </a:lnTo>
                  <a:lnTo>
                    <a:pt x="258" y="94"/>
                  </a:lnTo>
                  <a:lnTo>
                    <a:pt x="234" y="112"/>
                  </a:lnTo>
                  <a:lnTo>
                    <a:pt x="210" y="128"/>
                  </a:lnTo>
                  <a:lnTo>
                    <a:pt x="188" y="148"/>
                  </a:lnTo>
                  <a:lnTo>
                    <a:pt x="168" y="168"/>
                  </a:lnTo>
                  <a:lnTo>
                    <a:pt x="168" y="168"/>
                  </a:lnTo>
                  <a:lnTo>
                    <a:pt x="146" y="190"/>
                  </a:lnTo>
                  <a:lnTo>
                    <a:pt x="128" y="212"/>
                  </a:lnTo>
                  <a:lnTo>
                    <a:pt x="110" y="234"/>
                  </a:lnTo>
                  <a:lnTo>
                    <a:pt x="94" y="258"/>
                  </a:lnTo>
                  <a:lnTo>
                    <a:pt x="78" y="282"/>
                  </a:lnTo>
                  <a:lnTo>
                    <a:pt x="66" y="306"/>
                  </a:lnTo>
                  <a:lnTo>
                    <a:pt x="52" y="332"/>
                  </a:lnTo>
                  <a:lnTo>
                    <a:pt x="42" y="358"/>
                  </a:lnTo>
                  <a:lnTo>
                    <a:pt x="32" y="384"/>
                  </a:lnTo>
                  <a:lnTo>
                    <a:pt x="24" y="410"/>
                  </a:lnTo>
                  <a:lnTo>
                    <a:pt x="16" y="436"/>
                  </a:lnTo>
                  <a:lnTo>
                    <a:pt x="10" y="464"/>
                  </a:lnTo>
                  <a:lnTo>
                    <a:pt x="6" y="490"/>
                  </a:lnTo>
                  <a:lnTo>
                    <a:pt x="2" y="518"/>
                  </a:lnTo>
                  <a:lnTo>
                    <a:pt x="0" y="546"/>
                  </a:lnTo>
                  <a:lnTo>
                    <a:pt x="0" y="572"/>
                  </a:lnTo>
                  <a:lnTo>
                    <a:pt x="0" y="600"/>
                  </a:lnTo>
                  <a:lnTo>
                    <a:pt x="2" y="628"/>
                  </a:lnTo>
                  <a:lnTo>
                    <a:pt x="6" y="656"/>
                  </a:lnTo>
                  <a:lnTo>
                    <a:pt x="10" y="682"/>
                  </a:lnTo>
                  <a:lnTo>
                    <a:pt x="16" y="710"/>
                  </a:lnTo>
                  <a:lnTo>
                    <a:pt x="24" y="736"/>
                  </a:lnTo>
                  <a:lnTo>
                    <a:pt x="32" y="762"/>
                  </a:lnTo>
                  <a:lnTo>
                    <a:pt x="42" y="788"/>
                  </a:lnTo>
                  <a:lnTo>
                    <a:pt x="52" y="814"/>
                  </a:lnTo>
                  <a:lnTo>
                    <a:pt x="66" y="840"/>
                  </a:lnTo>
                  <a:lnTo>
                    <a:pt x="78" y="864"/>
                  </a:lnTo>
                  <a:lnTo>
                    <a:pt x="94" y="888"/>
                  </a:lnTo>
                  <a:lnTo>
                    <a:pt x="110" y="912"/>
                  </a:lnTo>
                  <a:lnTo>
                    <a:pt x="128" y="934"/>
                  </a:lnTo>
                  <a:lnTo>
                    <a:pt x="146" y="956"/>
                  </a:lnTo>
                  <a:lnTo>
                    <a:pt x="168" y="978"/>
                  </a:lnTo>
                  <a:lnTo>
                    <a:pt x="168" y="978"/>
                  </a:lnTo>
                  <a:lnTo>
                    <a:pt x="186" y="996"/>
                  </a:lnTo>
                  <a:lnTo>
                    <a:pt x="208" y="1014"/>
                  </a:lnTo>
                  <a:lnTo>
                    <a:pt x="208" y="1014"/>
                  </a:lnTo>
                  <a:lnTo>
                    <a:pt x="190" y="992"/>
                  </a:lnTo>
                  <a:lnTo>
                    <a:pt x="174" y="970"/>
                  </a:lnTo>
                  <a:lnTo>
                    <a:pt x="160" y="948"/>
                  </a:lnTo>
                  <a:lnTo>
                    <a:pt x="146" y="924"/>
                  </a:lnTo>
                  <a:lnTo>
                    <a:pt x="134" y="902"/>
                  </a:lnTo>
                  <a:lnTo>
                    <a:pt x="124" y="878"/>
                  </a:lnTo>
                  <a:lnTo>
                    <a:pt x="114" y="854"/>
                  </a:lnTo>
                  <a:lnTo>
                    <a:pt x="104" y="828"/>
                  </a:lnTo>
                  <a:lnTo>
                    <a:pt x="90" y="778"/>
                  </a:lnTo>
                  <a:lnTo>
                    <a:pt x="82" y="728"/>
                  </a:lnTo>
                  <a:lnTo>
                    <a:pt x="76" y="676"/>
                  </a:lnTo>
                  <a:lnTo>
                    <a:pt x="76" y="624"/>
                  </a:lnTo>
                  <a:lnTo>
                    <a:pt x="82" y="572"/>
                  </a:lnTo>
                  <a:lnTo>
                    <a:pt x="90" y="522"/>
                  </a:lnTo>
                  <a:lnTo>
                    <a:pt x="104" y="470"/>
                  </a:lnTo>
                  <a:lnTo>
                    <a:pt x="112" y="446"/>
                  </a:lnTo>
                  <a:lnTo>
                    <a:pt x="122" y="422"/>
                  </a:lnTo>
                  <a:lnTo>
                    <a:pt x="134" y="398"/>
                  </a:lnTo>
                  <a:lnTo>
                    <a:pt x="146" y="374"/>
                  </a:lnTo>
                  <a:lnTo>
                    <a:pt x="160" y="352"/>
                  </a:lnTo>
                  <a:lnTo>
                    <a:pt x="174" y="328"/>
                  </a:lnTo>
                  <a:lnTo>
                    <a:pt x="190" y="306"/>
                  </a:lnTo>
                  <a:lnTo>
                    <a:pt x="206" y="286"/>
                  </a:lnTo>
                  <a:lnTo>
                    <a:pt x="224" y="264"/>
                  </a:lnTo>
                  <a:lnTo>
                    <a:pt x="244" y="244"/>
                  </a:lnTo>
                  <a:lnTo>
                    <a:pt x="244" y="2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184"/>
            <p:cNvSpPr>
              <a:spLocks/>
            </p:cNvSpPr>
            <p:nvPr/>
          </p:nvSpPr>
          <p:spPr bwMode="auto">
            <a:xfrm>
              <a:off x="8629650" y="5694363"/>
              <a:ext cx="206375" cy="104775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0" y="44"/>
                </a:cxn>
                <a:cxn ang="0">
                  <a:pos x="0" y="44"/>
                </a:cxn>
                <a:cxn ang="0">
                  <a:pos x="2" y="54"/>
                </a:cxn>
                <a:cxn ang="0">
                  <a:pos x="8" y="60"/>
                </a:cxn>
                <a:cxn ang="0">
                  <a:pos x="14" y="64"/>
                </a:cxn>
                <a:cxn ang="0">
                  <a:pos x="24" y="66"/>
                </a:cxn>
                <a:cxn ang="0">
                  <a:pos x="130" y="62"/>
                </a:cxn>
                <a:cxn ang="0">
                  <a:pos x="126" y="0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12" y="8"/>
                </a:cxn>
                <a:cxn ang="0">
                  <a:pos x="6" y="12"/>
                </a:cxn>
                <a:cxn ang="0">
                  <a:pos x="2" y="20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130" h="66">
                  <a:moveTo>
                    <a:pt x="0" y="28"/>
                  </a:moveTo>
                  <a:lnTo>
                    <a:pt x="0" y="44"/>
                  </a:lnTo>
                  <a:lnTo>
                    <a:pt x="0" y="44"/>
                  </a:lnTo>
                  <a:lnTo>
                    <a:pt x="2" y="54"/>
                  </a:lnTo>
                  <a:lnTo>
                    <a:pt x="8" y="60"/>
                  </a:lnTo>
                  <a:lnTo>
                    <a:pt x="14" y="64"/>
                  </a:lnTo>
                  <a:lnTo>
                    <a:pt x="24" y="66"/>
                  </a:lnTo>
                  <a:lnTo>
                    <a:pt x="130" y="62"/>
                  </a:lnTo>
                  <a:lnTo>
                    <a:pt x="126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6" y="12"/>
                  </a:lnTo>
                  <a:lnTo>
                    <a:pt x="2" y="20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9DA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185"/>
            <p:cNvSpPr>
              <a:spLocks/>
            </p:cNvSpPr>
            <p:nvPr/>
          </p:nvSpPr>
          <p:spPr bwMode="auto">
            <a:xfrm>
              <a:off x="8709025" y="5668963"/>
              <a:ext cx="34925" cy="508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32"/>
                </a:cxn>
                <a:cxn ang="0">
                  <a:pos x="22" y="30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2" y="6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22" h="32">
                  <a:moveTo>
                    <a:pt x="0" y="10"/>
                  </a:moveTo>
                  <a:lnTo>
                    <a:pt x="0" y="32"/>
                  </a:lnTo>
                  <a:lnTo>
                    <a:pt x="22" y="30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9DA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186"/>
            <p:cNvSpPr>
              <a:spLocks/>
            </p:cNvSpPr>
            <p:nvPr/>
          </p:nvSpPr>
          <p:spPr bwMode="auto">
            <a:xfrm>
              <a:off x="8763000" y="5681663"/>
              <a:ext cx="546100" cy="1143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" y="72"/>
                </a:cxn>
                <a:cxn ang="0">
                  <a:pos x="318" y="60"/>
                </a:cxn>
                <a:cxn ang="0">
                  <a:pos x="318" y="60"/>
                </a:cxn>
                <a:cxn ang="0">
                  <a:pos x="328" y="58"/>
                </a:cxn>
                <a:cxn ang="0">
                  <a:pos x="336" y="52"/>
                </a:cxn>
                <a:cxn ang="0">
                  <a:pos x="342" y="44"/>
                </a:cxn>
                <a:cxn ang="0">
                  <a:pos x="344" y="34"/>
                </a:cxn>
                <a:cxn ang="0">
                  <a:pos x="344" y="26"/>
                </a:cxn>
                <a:cxn ang="0">
                  <a:pos x="344" y="26"/>
                </a:cxn>
                <a:cxn ang="0">
                  <a:pos x="340" y="14"/>
                </a:cxn>
                <a:cxn ang="0">
                  <a:pos x="334" y="6"/>
                </a:cxn>
                <a:cxn ang="0">
                  <a:pos x="326" y="2"/>
                </a:cxn>
                <a:cxn ang="0">
                  <a:pos x="316" y="0"/>
                </a:cxn>
                <a:cxn ang="0">
                  <a:pos x="0" y="10"/>
                </a:cxn>
              </a:cxnLst>
              <a:rect l="0" t="0" r="r" b="b"/>
              <a:pathLst>
                <a:path w="344" h="72">
                  <a:moveTo>
                    <a:pt x="0" y="10"/>
                  </a:moveTo>
                  <a:lnTo>
                    <a:pt x="2" y="72"/>
                  </a:lnTo>
                  <a:lnTo>
                    <a:pt x="318" y="60"/>
                  </a:lnTo>
                  <a:lnTo>
                    <a:pt x="318" y="60"/>
                  </a:lnTo>
                  <a:lnTo>
                    <a:pt x="328" y="58"/>
                  </a:lnTo>
                  <a:lnTo>
                    <a:pt x="336" y="52"/>
                  </a:lnTo>
                  <a:lnTo>
                    <a:pt x="342" y="44"/>
                  </a:lnTo>
                  <a:lnTo>
                    <a:pt x="344" y="34"/>
                  </a:lnTo>
                  <a:lnTo>
                    <a:pt x="344" y="26"/>
                  </a:lnTo>
                  <a:lnTo>
                    <a:pt x="344" y="26"/>
                  </a:lnTo>
                  <a:lnTo>
                    <a:pt x="340" y="14"/>
                  </a:lnTo>
                  <a:lnTo>
                    <a:pt x="334" y="6"/>
                  </a:lnTo>
                  <a:lnTo>
                    <a:pt x="326" y="2"/>
                  </a:lnTo>
                  <a:lnTo>
                    <a:pt x="316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AFD4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187"/>
            <p:cNvSpPr>
              <a:spLocks/>
            </p:cNvSpPr>
            <p:nvPr/>
          </p:nvSpPr>
          <p:spPr bwMode="auto">
            <a:xfrm>
              <a:off x="8763000" y="5688013"/>
              <a:ext cx="73025" cy="1143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72"/>
                </a:cxn>
                <a:cxn ang="0">
                  <a:pos x="46" y="70"/>
                </a:cxn>
                <a:cxn ang="0">
                  <a:pos x="42" y="0"/>
                </a:cxn>
                <a:cxn ang="0">
                  <a:pos x="0" y="2"/>
                </a:cxn>
              </a:cxnLst>
              <a:rect l="0" t="0" r="r" b="b"/>
              <a:pathLst>
                <a:path w="46" h="72">
                  <a:moveTo>
                    <a:pt x="0" y="2"/>
                  </a:moveTo>
                  <a:lnTo>
                    <a:pt x="2" y="72"/>
                  </a:lnTo>
                  <a:lnTo>
                    <a:pt x="46" y="70"/>
                  </a:lnTo>
                  <a:lnTo>
                    <a:pt x="4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FD4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188"/>
            <p:cNvSpPr>
              <a:spLocks/>
            </p:cNvSpPr>
            <p:nvPr/>
          </p:nvSpPr>
          <p:spPr bwMode="auto">
            <a:xfrm>
              <a:off x="8829675" y="5694363"/>
              <a:ext cx="25400" cy="98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62"/>
                </a:cxn>
                <a:cxn ang="0">
                  <a:pos x="16" y="62"/>
                </a:cxn>
                <a:cxn ang="0">
                  <a:pos x="0" y="0"/>
                </a:cxn>
              </a:cxnLst>
              <a:rect l="0" t="0" r="r" b="b"/>
              <a:pathLst>
                <a:path w="16" h="62">
                  <a:moveTo>
                    <a:pt x="0" y="0"/>
                  </a:moveTo>
                  <a:lnTo>
                    <a:pt x="4" y="62"/>
                  </a:lnTo>
                  <a:lnTo>
                    <a:pt x="16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6238422" y="2647950"/>
            <a:ext cx="727075" cy="1047750"/>
            <a:chOff x="4222750" y="2963863"/>
            <a:chExt cx="727075" cy="1047750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04" name="Freeform 190"/>
            <p:cNvSpPr>
              <a:spLocks/>
            </p:cNvSpPr>
            <p:nvPr/>
          </p:nvSpPr>
          <p:spPr bwMode="auto">
            <a:xfrm>
              <a:off x="4730750" y="2963863"/>
              <a:ext cx="219075" cy="222250"/>
            </a:xfrm>
            <a:custGeom>
              <a:avLst/>
              <a:gdLst/>
              <a:ahLst/>
              <a:cxnLst>
                <a:cxn ang="0">
                  <a:pos x="122" y="48"/>
                </a:cxn>
                <a:cxn ang="0">
                  <a:pos x="92" y="48"/>
                </a:cxn>
                <a:cxn ang="0">
                  <a:pos x="92" y="18"/>
                </a:cxn>
                <a:cxn ang="0">
                  <a:pos x="92" y="18"/>
                </a:cxn>
                <a:cxn ang="0">
                  <a:pos x="90" y="10"/>
                </a:cxn>
                <a:cxn ang="0">
                  <a:pos x="86" y="6"/>
                </a:cxn>
                <a:cxn ang="0">
                  <a:pos x="80" y="2"/>
                </a:cxn>
                <a:cxn ang="0">
                  <a:pos x="74" y="0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8" y="2"/>
                </a:cxn>
                <a:cxn ang="0">
                  <a:pos x="52" y="6"/>
                </a:cxn>
                <a:cxn ang="0">
                  <a:pos x="48" y="10"/>
                </a:cxn>
                <a:cxn ang="0">
                  <a:pos x="48" y="18"/>
                </a:cxn>
                <a:cxn ang="0">
                  <a:pos x="48" y="48"/>
                </a:cxn>
                <a:cxn ang="0">
                  <a:pos x="18" y="48"/>
                </a:cxn>
                <a:cxn ang="0">
                  <a:pos x="18" y="48"/>
                </a:cxn>
                <a:cxn ang="0">
                  <a:pos x="10" y="50"/>
                </a:cxn>
                <a:cxn ang="0">
                  <a:pos x="4" y="52"/>
                </a:cxn>
                <a:cxn ang="0">
                  <a:pos x="2" y="58"/>
                </a:cxn>
                <a:cxn ang="0">
                  <a:pos x="0" y="66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80"/>
                </a:cxn>
                <a:cxn ang="0">
                  <a:pos x="4" y="86"/>
                </a:cxn>
                <a:cxn ang="0">
                  <a:pos x="10" y="90"/>
                </a:cxn>
                <a:cxn ang="0">
                  <a:pos x="18" y="92"/>
                </a:cxn>
                <a:cxn ang="0">
                  <a:pos x="48" y="92"/>
                </a:cxn>
                <a:cxn ang="0">
                  <a:pos x="48" y="122"/>
                </a:cxn>
                <a:cxn ang="0">
                  <a:pos x="48" y="122"/>
                </a:cxn>
                <a:cxn ang="0">
                  <a:pos x="48" y="128"/>
                </a:cxn>
                <a:cxn ang="0">
                  <a:pos x="52" y="134"/>
                </a:cxn>
                <a:cxn ang="0">
                  <a:pos x="58" y="138"/>
                </a:cxn>
                <a:cxn ang="0">
                  <a:pos x="64" y="140"/>
                </a:cxn>
                <a:cxn ang="0">
                  <a:pos x="74" y="140"/>
                </a:cxn>
                <a:cxn ang="0">
                  <a:pos x="74" y="140"/>
                </a:cxn>
                <a:cxn ang="0">
                  <a:pos x="80" y="138"/>
                </a:cxn>
                <a:cxn ang="0">
                  <a:pos x="86" y="134"/>
                </a:cxn>
                <a:cxn ang="0">
                  <a:pos x="90" y="128"/>
                </a:cxn>
                <a:cxn ang="0">
                  <a:pos x="92" y="122"/>
                </a:cxn>
                <a:cxn ang="0">
                  <a:pos x="92" y="92"/>
                </a:cxn>
                <a:cxn ang="0">
                  <a:pos x="122" y="92"/>
                </a:cxn>
                <a:cxn ang="0">
                  <a:pos x="122" y="92"/>
                </a:cxn>
                <a:cxn ang="0">
                  <a:pos x="128" y="90"/>
                </a:cxn>
                <a:cxn ang="0">
                  <a:pos x="134" y="86"/>
                </a:cxn>
                <a:cxn ang="0">
                  <a:pos x="138" y="80"/>
                </a:cxn>
                <a:cxn ang="0">
                  <a:pos x="138" y="74"/>
                </a:cxn>
                <a:cxn ang="0">
                  <a:pos x="138" y="66"/>
                </a:cxn>
                <a:cxn ang="0">
                  <a:pos x="138" y="66"/>
                </a:cxn>
                <a:cxn ang="0">
                  <a:pos x="138" y="58"/>
                </a:cxn>
                <a:cxn ang="0">
                  <a:pos x="134" y="52"/>
                </a:cxn>
                <a:cxn ang="0">
                  <a:pos x="128" y="50"/>
                </a:cxn>
                <a:cxn ang="0">
                  <a:pos x="122" y="48"/>
                </a:cxn>
                <a:cxn ang="0">
                  <a:pos x="122" y="48"/>
                </a:cxn>
              </a:cxnLst>
              <a:rect l="0" t="0" r="r" b="b"/>
              <a:pathLst>
                <a:path w="138" h="140">
                  <a:moveTo>
                    <a:pt x="122" y="48"/>
                  </a:moveTo>
                  <a:lnTo>
                    <a:pt x="92" y="48"/>
                  </a:lnTo>
                  <a:lnTo>
                    <a:pt x="92" y="18"/>
                  </a:lnTo>
                  <a:lnTo>
                    <a:pt x="92" y="18"/>
                  </a:lnTo>
                  <a:lnTo>
                    <a:pt x="90" y="10"/>
                  </a:lnTo>
                  <a:lnTo>
                    <a:pt x="86" y="6"/>
                  </a:lnTo>
                  <a:lnTo>
                    <a:pt x="80" y="2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8" y="2"/>
                  </a:lnTo>
                  <a:lnTo>
                    <a:pt x="52" y="6"/>
                  </a:lnTo>
                  <a:lnTo>
                    <a:pt x="48" y="10"/>
                  </a:lnTo>
                  <a:lnTo>
                    <a:pt x="48" y="18"/>
                  </a:lnTo>
                  <a:lnTo>
                    <a:pt x="4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0" y="50"/>
                  </a:lnTo>
                  <a:lnTo>
                    <a:pt x="4" y="52"/>
                  </a:lnTo>
                  <a:lnTo>
                    <a:pt x="2" y="58"/>
                  </a:lnTo>
                  <a:lnTo>
                    <a:pt x="0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80"/>
                  </a:lnTo>
                  <a:lnTo>
                    <a:pt x="4" y="86"/>
                  </a:lnTo>
                  <a:lnTo>
                    <a:pt x="10" y="90"/>
                  </a:lnTo>
                  <a:lnTo>
                    <a:pt x="18" y="92"/>
                  </a:lnTo>
                  <a:lnTo>
                    <a:pt x="48" y="92"/>
                  </a:lnTo>
                  <a:lnTo>
                    <a:pt x="48" y="122"/>
                  </a:lnTo>
                  <a:lnTo>
                    <a:pt x="48" y="122"/>
                  </a:lnTo>
                  <a:lnTo>
                    <a:pt x="48" y="128"/>
                  </a:lnTo>
                  <a:lnTo>
                    <a:pt x="52" y="134"/>
                  </a:lnTo>
                  <a:lnTo>
                    <a:pt x="58" y="138"/>
                  </a:lnTo>
                  <a:lnTo>
                    <a:pt x="64" y="140"/>
                  </a:lnTo>
                  <a:lnTo>
                    <a:pt x="74" y="140"/>
                  </a:lnTo>
                  <a:lnTo>
                    <a:pt x="74" y="140"/>
                  </a:lnTo>
                  <a:lnTo>
                    <a:pt x="80" y="138"/>
                  </a:lnTo>
                  <a:lnTo>
                    <a:pt x="86" y="134"/>
                  </a:lnTo>
                  <a:lnTo>
                    <a:pt x="90" y="128"/>
                  </a:lnTo>
                  <a:lnTo>
                    <a:pt x="92" y="122"/>
                  </a:lnTo>
                  <a:lnTo>
                    <a:pt x="92" y="92"/>
                  </a:lnTo>
                  <a:lnTo>
                    <a:pt x="122" y="92"/>
                  </a:lnTo>
                  <a:lnTo>
                    <a:pt x="122" y="92"/>
                  </a:lnTo>
                  <a:lnTo>
                    <a:pt x="128" y="90"/>
                  </a:lnTo>
                  <a:lnTo>
                    <a:pt x="134" y="86"/>
                  </a:lnTo>
                  <a:lnTo>
                    <a:pt x="138" y="80"/>
                  </a:lnTo>
                  <a:lnTo>
                    <a:pt x="138" y="74"/>
                  </a:lnTo>
                  <a:lnTo>
                    <a:pt x="138" y="66"/>
                  </a:lnTo>
                  <a:lnTo>
                    <a:pt x="138" y="66"/>
                  </a:lnTo>
                  <a:lnTo>
                    <a:pt x="138" y="58"/>
                  </a:lnTo>
                  <a:lnTo>
                    <a:pt x="134" y="52"/>
                  </a:lnTo>
                  <a:lnTo>
                    <a:pt x="128" y="50"/>
                  </a:lnTo>
                  <a:lnTo>
                    <a:pt x="122" y="48"/>
                  </a:lnTo>
                  <a:lnTo>
                    <a:pt x="122" y="48"/>
                  </a:lnTo>
                  <a:close/>
                </a:path>
              </a:pathLst>
            </a:custGeom>
            <a:solidFill>
              <a:srgbClr val="E25952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191"/>
            <p:cNvSpPr>
              <a:spLocks/>
            </p:cNvSpPr>
            <p:nvPr/>
          </p:nvSpPr>
          <p:spPr bwMode="auto">
            <a:xfrm>
              <a:off x="4222750" y="3376613"/>
              <a:ext cx="635000" cy="635000"/>
            </a:xfrm>
            <a:custGeom>
              <a:avLst/>
              <a:gdLst/>
              <a:ahLst/>
              <a:cxnLst>
                <a:cxn ang="0">
                  <a:pos x="262" y="138"/>
                </a:cxn>
                <a:cxn ang="0">
                  <a:pos x="262" y="50"/>
                </a:cxn>
                <a:cxn ang="0">
                  <a:pos x="258" y="30"/>
                </a:cxn>
                <a:cxn ang="0">
                  <a:pos x="248" y="14"/>
                </a:cxn>
                <a:cxn ang="0">
                  <a:pos x="232" y="4"/>
                </a:cxn>
                <a:cxn ang="0">
                  <a:pos x="212" y="0"/>
                </a:cxn>
                <a:cxn ang="0">
                  <a:pos x="188" y="0"/>
                </a:cxn>
                <a:cxn ang="0">
                  <a:pos x="168" y="4"/>
                </a:cxn>
                <a:cxn ang="0">
                  <a:pos x="152" y="14"/>
                </a:cxn>
                <a:cxn ang="0">
                  <a:pos x="142" y="30"/>
                </a:cxn>
                <a:cxn ang="0">
                  <a:pos x="138" y="50"/>
                </a:cxn>
                <a:cxn ang="0">
                  <a:pos x="50" y="138"/>
                </a:cxn>
                <a:cxn ang="0">
                  <a:pos x="40" y="138"/>
                </a:cxn>
                <a:cxn ang="0">
                  <a:pos x="22" y="146"/>
                </a:cxn>
                <a:cxn ang="0">
                  <a:pos x="8" y="160"/>
                </a:cxn>
                <a:cxn ang="0">
                  <a:pos x="0" y="178"/>
                </a:cxn>
                <a:cxn ang="0">
                  <a:pos x="0" y="212"/>
                </a:cxn>
                <a:cxn ang="0">
                  <a:pos x="0" y="222"/>
                </a:cxn>
                <a:cxn ang="0">
                  <a:pos x="8" y="240"/>
                </a:cxn>
                <a:cxn ang="0">
                  <a:pos x="22" y="254"/>
                </a:cxn>
                <a:cxn ang="0">
                  <a:pos x="40" y="262"/>
                </a:cxn>
                <a:cxn ang="0">
                  <a:pos x="138" y="262"/>
                </a:cxn>
                <a:cxn ang="0">
                  <a:pos x="138" y="350"/>
                </a:cxn>
                <a:cxn ang="0">
                  <a:pos x="142" y="370"/>
                </a:cxn>
                <a:cxn ang="0">
                  <a:pos x="152" y="386"/>
                </a:cxn>
                <a:cxn ang="0">
                  <a:pos x="168" y="396"/>
                </a:cxn>
                <a:cxn ang="0">
                  <a:pos x="188" y="400"/>
                </a:cxn>
                <a:cxn ang="0">
                  <a:pos x="212" y="400"/>
                </a:cxn>
                <a:cxn ang="0">
                  <a:pos x="232" y="396"/>
                </a:cxn>
                <a:cxn ang="0">
                  <a:pos x="248" y="386"/>
                </a:cxn>
                <a:cxn ang="0">
                  <a:pos x="258" y="370"/>
                </a:cxn>
                <a:cxn ang="0">
                  <a:pos x="262" y="350"/>
                </a:cxn>
                <a:cxn ang="0">
                  <a:pos x="350" y="262"/>
                </a:cxn>
                <a:cxn ang="0">
                  <a:pos x="360" y="262"/>
                </a:cxn>
                <a:cxn ang="0">
                  <a:pos x="378" y="254"/>
                </a:cxn>
                <a:cxn ang="0">
                  <a:pos x="392" y="240"/>
                </a:cxn>
                <a:cxn ang="0">
                  <a:pos x="400" y="222"/>
                </a:cxn>
                <a:cxn ang="0">
                  <a:pos x="400" y="188"/>
                </a:cxn>
                <a:cxn ang="0">
                  <a:pos x="400" y="178"/>
                </a:cxn>
                <a:cxn ang="0">
                  <a:pos x="392" y="160"/>
                </a:cxn>
                <a:cxn ang="0">
                  <a:pos x="378" y="146"/>
                </a:cxn>
                <a:cxn ang="0">
                  <a:pos x="360" y="138"/>
                </a:cxn>
                <a:cxn ang="0">
                  <a:pos x="350" y="138"/>
                </a:cxn>
              </a:cxnLst>
              <a:rect l="0" t="0" r="r" b="b"/>
              <a:pathLst>
                <a:path w="400" h="400">
                  <a:moveTo>
                    <a:pt x="350" y="138"/>
                  </a:moveTo>
                  <a:lnTo>
                    <a:pt x="262" y="138"/>
                  </a:lnTo>
                  <a:lnTo>
                    <a:pt x="262" y="50"/>
                  </a:lnTo>
                  <a:lnTo>
                    <a:pt x="262" y="50"/>
                  </a:lnTo>
                  <a:lnTo>
                    <a:pt x="262" y="40"/>
                  </a:lnTo>
                  <a:lnTo>
                    <a:pt x="258" y="30"/>
                  </a:lnTo>
                  <a:lnTo>
                    <a:pt x="254" y="22"/>
                  </a:lnTo>
                  <a:lnTo>
                    <a:pt x="248" y="14"/>
                  </a:lnTo>
                  <a:lnTo>
                    <a:pt x="240" y="8"/>
                  </a:lnTo>
                  <a:lnTo>
                    <a:pt x="232" y="4"/>
                  </a:lnTo>
                  <a:lnTo>
                    <a:pt x="222" y="2"/>
                  </a:lnTo>
                  <a:lnTo>
                    <a:pt x="212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78" y="2"/>
                  </a:lnTo>
                  <a:lnTo>
                    <a:pt x="168" y="4"/>
                  </a:lnTo>
                  <a:lnTo>
                    <a:pt x="160" y="8"/>
                  </a:lnTo>
                  <a:lnTo>
                    <a:pt x="152" y="14"/>
                  </a:lnTo>
                  <a:lnTo>
                    <a:pt x="146" y="22"/>
                  </a:lnTo>
                  <a:lnTo>
                    <a:pt x="142" y="30"/>
                  </a:lnTo>
                  <a:lnTo>
                    <a:pt x="138" y="40"/>
                  </a:lnTo>
                  <a:lnTo>
                    <a:pt x="138" y="50"/>
                  </a:lnTo>
                  <a:lnTo>
                    <a:pt x="138" y="138"/>
                  </a:lnTo>
                  <a:lnTo>
                    <a:pt x="50" y="138"/>
                  </a:lnTo>
                  <a:lnTo>
                    <a:pt x="50" y="138"/>
                  </a:lnTo>
                  <a:lnTo>
                    <a:pt x="40" y="138"/>
                  </a:lnTo>
                  <a:lnTo>
                    <a:pt x="30" y="142"/>
                  </a:lnTo>
                  <a:lnTo>
                    <a:pt x="22" y="146"/>
                  </a:lnTo>
                  <a:lnTo>
                    <a:pt x="14" y="152"/>
                  </a:lnTo>
                  <a:lnTo>
                    <a:pt x="8" y="160"/>
                  </a:lnTo>
                  <a:lnTo>
                    <a:pt x="4" y="168"/>
                  </a:lnTo>
                  <a:lnTo>
                    <a:pt x="0" y="178"/>
                  </a:lnTo>
                  <a:lnTo>
                    <a:pt x="0" y="188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22"/>
                  </a:lnTo>
                  <a:lnTo>
                    <a:pt x="4" y="232"/>
                  </a:lnTo>
                  <a:lnTo>
                    <a:pt x="8" y="240"/>
                  </a:lnTo>
                  <a:lnTo>
                    <a:pt x="14" y="248"/>
                  </a:lnTo>
                  <a:lnTo>
                    <a:pt x="22" y="254"/>
                  </a:lnTo>
                  <a:lnTo>
                    <a:pt x="30" y="258"/>
                  </a:lnTo>
                  <a:lnTo>
                    <a:pt x="40" y="262"/>
                  </a:lnTo>
                  <a:lnTo>
                    <a:pt x="50" y="262"/>
                  </a:lnTo>
                  <a:lnTo>
                    <a:pt x="138" y="262"/>
                  </a:lnTo>
                  <a:lnTo>
                    <a:pt x="138" y="350"/>
                  </a:lnTo>
                  <a:lnTo>
                    <a:pt x="138" y="350"/>
                  </a:lnTo>
                  <a:lnTo>
                    <a:pt x="138" y="360"/>
                  </a:lnTo>
                  <a:lnTo>
                    <a:pt x="142" y="370"/>
                  </a:lnTo>
                  <a:lnTo>
                    <a:pt x="146" y="378"/>
                  </a:lnTo>
                  <a:lnTo>
                    <a:pt x="152" y="386"/>
                  </a:lnTo>
                  <a:lnTo>
                    <a:pt x="160" y="392"/>
                  </a:lnTo>
                  <a:lnTo>
                    <a:pt x="168" y="396"/>
                  </a:lnTo>
                  <a:lnTo>
                    <a:pt x="178" y="400"/>
                  </a:lnTo>
                  <a:lnTo>
                    <a:pt x="188" y="400"/>
                  </a:lnTo>
                  <a:lnTo>
                    <a:pt x="212" y="400"/>
                  </a:lnTo>
                  <a:lnTo>
                    <a:pt x="212" y="400"/>
                  </a:lnTo>
                  <a:lnTo>
                    <a:pt x="222" y="400"/>
                  </a:lnTo>
                  <a:lnTo>
                    <a:pt x="232" y="396"/>
                  </a:lnTo>
                  <a:lnTo>
                    <a:pt x="240" y="392"/>
                  </a:lnTo>
                  <a:lnTo>
                    <a:pt x="248" y="386"/>
                  </a:lnTo>
                  <a:lnTo>
                    <a:pt x="254" y="378"/>
                  </a:lnTo>
                  <a:lnTo>
                    <a:pt x="258" y="370"/>
                  </a:lnTo>
                  <a:lnTo>
                    <a:pt x="262" y="360"/>
                  </a:lnTo>
                  <a:lnTo>
                    <a:pt x="262" y="350"/>
                  </a:lnTo>
                  <a:lnTo>
                    <a:pt x="262" y="262"/>
                  </a:lnTo>
                  <a:lnTo>
                    <a:pt x="350" y="262"/>
                  </a:lnTo>
                  <a:lnTo>
                    <a:pt x="350" y="262"/>
                  </a:lnTo>
                  <a:lnTo>
                    <a:pt x="360" y="262"/>
                  </a:lnTo>
                  <a:lnTo>
                    <a:pt x="370" y="258"/>
                  </a:lnTo>
                  <a:lnTo>
                    <a:pt x="378" y="254"/>
                  </a:lnTo>
                  <a:lnTo>
                    <a:pt x="386" y="248"/>
                  </a:lnTo>
                  <a:lnTo>
                    <a:pt x="392" y="240"/>
                  </a:lnTo>
                  <a:lnTo>
                    <a:pt x="396" y="232"/>
                  </a:lnTo>
                  <a:lnTo>
                    <a:pt x="400" y="222"/>
                  </a:lnTo>
                  <a:lnTo>
                    <a:pt x="400" y="212"/>
                  </a:lnTo>
                  <a:lnTo>
                    <a:pt x="400" y="188"/>
                  </a:lnTo>
                  <a:lnTo>
                    <a:pt x="400" y="188"/>
                  </a:lnTo>
                  <a:lnTo>
                    <a:pt x="400" y="178"/>
                  </a:lnTo>
                  <a:lnTo>
                    <a:pt x="396" y="168"/>
                  </a:lnTo>
                  <a:lnTo>
                    <a:pt x="392" y="160"/>
                  </a:lnTo>
                  <a:lnTo>
                    <a:pt x="386" y="152"/>
                  </a:lnTo>
                  <a:lnTo>
                    <a:pt x="378" y="146"/>
                  </a:lnTo>
                  <a:lnTo>
                    <a:pt x="370" y="142"/>
                  </a:lnTo>
                  <a:lnTo>
                    <a:pt x="360" y="138"/>
                  </a:lnTo>
                  <a:lnTo>
                    <a:pt x="350" y="138"/>
                  </a:lnTo>
                  <a:lnTo>
                    <a:pt x="350" y="138"/>
                  </a:lnTo>
                  <a:close/>
                </a:path>
              </a:pathLst>
            </a:custGeom>
            <a:solidFill>
              <a:srgbClr val="4F83AA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6204631" y="342899"/>
            <a:ext cx="904875" cy="835025"/>
            <a:chOff x="4102100" y="5789613"/>
            <a:chExt cx="904875" cy="835025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07" name="Freeform 192"/>
            <p:cNvSpPr>
              <a:spLocks/>
            </p:cNvSpPr>
            <p:nvPr/>
          </p:nvSpPr>
          <p:spPr bwMode="auto">
            <a:xfrm>
              <a:off x="4102100" y="5789613"/>
              <a:ext cx="657225" cy="657225"/>
            </a:xfrm>
            <a:custGeom>
              <a:avLst/>
              <a:gdLst/>
              <a:ahLst/>
              <a:cxnLst>
                <a:cxn ang="0">
                  <a:pos x="272" y="142"/>
                </a:cxn>
                <a:cxn ang="0">
                  <a:pos x="272" y="50"/>
                </a:cxn>
                <a:cxn ang="0">
                  <a:pos x="268" y="30"/>
                </a:cxn>
                <a:cxn ang="0">
                  <a:pos x="256" y="14"/>
                </a:cxn>
                <a:cxn ang="0">
                  <a:pos x="240" y="4"/>
                </a:cxn>
                <a:cxn ang="0">
                  <a:pos x="220" y="0"/>
                </a:cxn>
                <a:cxn ang="0">
                  <a:pos x="194" y="0"/>
                </a:cxn>
                <a:cxn ang="0">
                  <a:pos x="174" y="4"/>
                </a:cxn>
                <a:cxn ang="0">
                  <a:pos x="156" y="14"/>
                </a:cxn>
                <a:cxn ang="0">
                  <a:pos x="146" y="30"/>
                </a:cxn>
                <a:cxn ang="0">
                  <a:pos x="142" y="50"/>
                </a:cxn>
                <a:cxn ang="0">
                  <a:pos x="50" y="142"/>
                </a:cxn>
                <a:cxn ang="0">
                  <a:pos x="40" y="142"/>
                </a:cxn>
                <a:cxn ang="0">
                  <a:pos x="22" y="150"/>
                </a:cxn>
                <a:cxn ang="0">
                  <a:pos x="8" y="164"/>
                </a:cxn>
                <a:cxn ang="0">
                  <a:pos x="0" y="182"/>
                </a:cxn>
                <a:cxn ang="0">
                  <a:pos x="0" y="220"/>
                </a:cxn>
                <a:cxn ang="0">
                  <a:pos x="0" y="230"/>
                </a:cxn>
                <a:cxn ang="0">
                  <a:pos x="8" y="248"/>
                </a:cxn>
                <a:cxn ang="0">
                  <a:pos x="22" y="262"/>
                </a:cxn>
                <a:cxn ang="0">
                  <a:pos x="40" y="270"/>
                </a:cxn>
                <a:cxn ang="0">
                  <a:pos x="142" y="272"/>
                </a:cxn>
                <a:cxn ang="0">
                  <a:pos x="142" y="362"/>
                </a:cxn>
                <a:cxn ang="0">
                  <a:pos x="146" y="382"/>
                </a:cxn>
                <a:cxn ang="0">
                  <a:pos x="156" y="398"/>
                </a:cxn>
                <a:cxn ang="0">
                  <a:pos x="174" y="410"/>
                </a:cxn>
                <a:cxn ang="0">
                  <a:pos x="194" y="414"/>
                </a:cxn>
                <a:cxn ang="0">
                  <a:pos x="220" y="414"/>
                </a:cxn>
                <a:cxn ang="0">
                  <a:pos x="240" y="410"/>
                </a:cxn>
                <a:cxn ang="0">
                  <a:pos x="256" y="398"/>
                </a:cxn>
                <a:cxn ang="0">
                  <a:pos x="268" y="382"/>
                </a:cxn>
                <a:cxn ang="0">
                  <a:pos x="272" y="362"/>
                </a:cxn>
                <a:cxn ang="0">
                  <a:pos x="362" y="272"/>
                </a:cxn>
                <a:cxn ang="0">
                  <a:pos x="372" y="270"/>
                </a:cxn>
                <a:cxn ang="0">
                  <a:pos x="392" y="262"/>
                </a:cxn>
                <a:cxn ang="0">
                  <a:pos x="406" y="248"/>
                </a:cxn>
                <a:cxn ang="0">
                  <a:pos x="412" y="230"/>
                </a:cxn>
                <a:cxn ang="0">
                  <a:pos x="414" y="194"/>
                </a:cxn>
                <a:cxn ang="0">
                  <a:pos x="412" y="182"/>
                </a:cxn>
                <a:cxn ang="0">
                  <a:pos x="406" y="164"/>
                </a:cxn>
                <a:cxn ang="0">
                  <a:pos x="392" y="150"/>
                </a:cxn>
                <a:cxn ang="0">
                  <a:pos x="372" y="142"/>
                </a:cxn>
                <a:cxn ang="0">
                  <a:pos x="362" y="142"/>
                </a:cxn>
              </a:cxnLst>
              <a:rect l="0" t="0" r="r" b="b"/>
              <a:pathLst>
                <a:path w="414" h="414">
                  <a:moveTo>
                    <a:pt x="362" y="142"/>
                  </a:moveTo>
                  <a:lnTo>
                    <a:pt x="272" y="142"/>
                  </a:lnTo>
                  <a:lnTo>
                    <a:pt x="272" y="50"/>
                  </a:lnTo>
                  <a:lnTo>
                    <a:pt x="272" y="50"/>
                  </a:lnTo>
                  <a:lnTo>
                    <a:pt x="270" y="40"/>
                  </a:lnTo>
                  <a:lnTo>
                    <a:pt x="268" y="30"/>
                  </a:lnTo>
                  <a:lnTo>
                    <a:pt x="262" y="22"/>
                  </a:lnTo>
                  <a:lnTo>
                    <a:pt x="256" y="14"/>
                  </a:lnTo>
                  <a:lnTo>
                    <a:pt x="248" y="8"/>
                  </a:lnTo>
                  <a:lnTo>
                    <a:pt x="240" y="4"/>
                  </a:lnTo>
                  <a:lnTo>
                    <a:pt x="230" y="0"/>
                  </a:lnTo>
                  <a:lnTo>
                    <a:pt x="220" y="0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4" y="0"/>
                  </a:lnTo>
                  <a:lnTo>
                    <a:pt x="174" y="4"/>
                  </a:lnTo>
                  <a:lnTo>
                    <a:pt x="164" y="8"/>
                  </a:lnTo>
                  <a:lnTo>
                    <a:pt x="156" y="14"/>
                  </a:lnTo>
                  <a:lnTo>
                    <a:pt x="150" y="22"/>
                  </a:lnTo>
                  <a:lnTo>
                    <a:pt x="146" y="30"/>
                  </a:lnTo>
                  <a:lnTo>
                    <a:pt x="142" y="40"/>
                  </a:lnTo>
                  <a:lnTo>
                    <a:pt x="142" y="50"/>
                  </a:lnTo>
                  <a:lnTo>
                    <a:pt x="142" y="142"/>
                  </a:lnTo>
                  <a:lnTo>
                    <a:pt x="50" y="142"/>
                  </a:lnTo>
                  <a:lnTo>
                    <a:pt x="50" y="142"/>
                  </a:lnTo>
                  <a:lnTo>
                    <a:pt x="40" y="142"/>
                  </a:lnTo>
                  <a:lnTo>
                    <a:pt x="30" y="146"/>
                  </a:lnTo>
                  <a:lnTo>
                    <a:pt x="22" y="150"/>
                  </a:lnTo>
                  <a:lnTo>
                    <a:pt x="14" y="156"/>
                  </a:lnTo>
                  <a:lnTo>
                    <a:pt x="8" y="164"/>
                  </a:lnTo>
                  <a:lnTo>
                    <a:pt x="4" y="174"/>
                  </a:lnTo>
                  <a:lnTo>
                    <a:pt x="0" y="182"/>
                  </a:lnTo>
                  <a:lnTo>
                    <a:pt x="0" y="194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0" y="230"/>
                  </a:lnTo>
                  <a:lnTo>
                    <a:pt x="4" y="240"/>
                  </a:lnTo>
                  <a:lnTo>
                    <a:pt x="8" y="248"/>
                  </a:lnTo>
                  <a:lnTo>
                    <a:pt x="14" y="256"/>
                  </a:lnTo>
                  <a:lnTo>
                    <a:pt x="22" y="262"/>
                  </a:lnTo>
                  <a:lnTo>
                    <a:pt x="30" y="268"/>
                  </a:lnTo>
                  <a:lnTo>
                    <a:pt x="40" y="270"/>
                  </a:lnTo>
                  <a:lnTo>
                    <a:pt x="50" y="272"/>
                  </a:lnTo>
                  <a:lnTo>
                    <a:pt x="142" y="27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72"/>
                  </a:lnTo>
                  <a:lnTo>
                    <a:pt x="146" y="382"/>
                  </a:lnTo>
                  <a:lnTo>
                    <a:pt x="150" y="392"/>
                  </a:lnTo>
                  <a:lnTo>
                    <a:pt x="156" y="398"/>
                  </a:lnTo>
                  <a:lnTo>
                    <a:pt x="164" y="406"/>
                  </a:lnTo>
                  <a:lnTo>
                    <a:pt x="174" y="410"/>
                  </a:lnTo>
                  <a:lnTo>
                    <a:pt x="184" y="412"/>
                  </a:lnTo>
                  <a:lnTo>
                    <a:pt x="194" y="414"/>
                  </a:lnTo>
                  <a:lnTo>
                    <a:pt x="220" y="414"/>
                  </a:lnTo>
                  <a:lnTo>
                    <a:pt x="220" y="414"/>
                  </a:lnTo>
                  <a:lnTo>
                    <a:pt x="230" y="412"/>
                  </a:lnTo>
                  <a:lnTo>
                    <a:pt x="240" y="410"/>
                  </a:lnTo>
                  <a:lnTo>
                    <a:pt x="248" y="406"/>
                  </a:lnTo>
                  <a:lnTo>
                    <a:pt x="256" y="398"/>
                  </a:lnTo>
                  <a:lnTo>
                    <a:pt x="262" y="392"/>
                  </a:lnTo>
                  <a:lnTo>
                    <a:pt x="268" y="382"/>
                  </a:lnTo>
                  <a:lnTo>
                    <a:pt x="270" y="372"/>
                  </a:lnTo>
                  <a:lnTo>
                    <a:pt x="272" y="362"/>
                  </a:lnTo>
                  <a:lnTo>
                    <a:pt x="272" y="272"/>
                  </a:lnTo>
                  <a:lnTo>
                    <a:pt x="362" y="272"/>
                  </a:lnTo>
                  <a:lnTo>
                    <a:pt x="362" y="272"/>
                  </a:lnTo>
                  <a:lnTo>
                    <a:pt x="372" y="270"/>
                  </a:lnTo>
                  <a:lnTo>
                    <a:pt x="382" y="268"/>
                  </a:lnTo>
                  <a:lnTo>
                    <a:pt x="392" y="262"/>
                  </a:lnTo>
                  <a:lnTo>
                    <a:pt x="398" y="256"/>
                  </a:lnTo>
                  <a:lnTo>
                    <a:pt x="406" y="248"/>
                  </a:lnTo>
                  <a:lnTo>
                    <a:pt x="410" y="240"/>
                  </a:lnTo>
                  <a:lnTo>
                    <a:pt x="412" y="230"/>
                  </a:lnTo>
                  <a:lnTo>
                    <a:pt x="414" y="220"/>
                  </a:lnTo>
                  <a:lnTo>
                    <a:pt x="414" y="194"/>
                  </a:lnTo>
                  <a:lnTo>
                    <a:pt x="414" y="194"/>
                  </a:lnTo>
                  <a:lnTo>
                    <a:pt x="412" y="182"/>
                  </a:lnTo>
                  <a:lnTo>
                    <a:pt x="410" y="174"/>
                  </a:lnTo>
                  <a:lnTo>
                    <a:pt x="406" y="164"/>
                  </a:lnTo>
                  <a:lnTo>
                    <a:pt x="398" y="156"/>
                  </a:lnTo>
                  <a:lnTo>
                    <a:pt x="392" y="150"/>
                  </a:lnTo>
                  <a:lnTo>
                    <a:pt x="382" y="146"/>
                  </a:lnTo>
                  <a:lnTo>
                    <a:pt x="372" y="142"/>
                  </a:lnTo>
                  <a:lnTo>
                    <a:pt x="362" y="142"/>
                  </a:lnTo>
                  <a:lnTo>
                    <a:pt x="362" y="142"/>
                  </a:lnTo>
                  <a:close/>
                </a:path>
              </a:pathLst>
            </a:custGeom>
            <a:solidFill>
              <a:srgbClr val="88CCCD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194"/>
            <p:cNvSpPr>
              <a:spLocks/>
            </p:cNvSpPr>
            <p:nvPr/>
          </p:nvSpPr>
          <p:spPr bwMode="auto">
            <a:xfrm>
              <a:off x="4673600" y="6291263"/>
              <a:ext cx="333375" cy="333375"/>
            </a:xfrm>
            <a:custGeom>
              <a:avLst/>
              <a:gdLst/>
              <a:ahLst/>
              <a:cxnLst>
                <a:cxn ang="0">
                  <a:pos x="184" y="72"/>
                </a:cxn>
                <a:cxn ang="0">
                  <a:pos x="138" y="72"/>
                </a:cxn>
                <a:cxn ang="0">
                  <a:pos x="138" y="26"/>
                </a:cxn>
                <a:cxn ang="0">
                  <a:pos x="138" y="26"/>
                </a:cxn>
                <a:cxn ang="0">
                  <a:pos x="136" y="16"/>
                </a:cxn>
                <a:cxn ang="0">
                  <a:pos x="130" y="8"/>
                </a:cxn>
                <a:cxn ang="0">
                  <a:pos x="122" y="2"/>
                </a:cxn>
                <a:cxn ang="0">
                  <a:pos x="112" y="0"/>
                </a:cxn>
                <a:cxn ang="0">
                  <a:pos x="98" y="0"/>
                </a:cxn>
                <a:cxn ang="0">
                  <a:pos x="98" y="0"/>
                </a:cxn>
                <a:cxn ang="0">
                  <a:pos x="88" y="2"/>
                </a:cxn>
                <a:cxn ang="0">
                  <a:pos x="80" y="8"/>
                </a:cxn>
                <a:cxn ang="0">
                  <a:pos x="74" y="16"/>
                </a:cxn>
                <a:cxn ang="0">
                  <a:pos x="72" y="26"/>
                </a:cxn>
                <a:cxn ang="0">
                  <a:pos x="72" y="72"/>
                </a:cxn>
                <a:cxn ang="0">
                  <a:pos x="26" y="72"/>
                </a:cxn>
                <a:cxn ang="0">
                  <a:pos x="26" y="72"/>
                </a:cxn>
                <a:cxn ang="0">
                  <a:pos x="16" y="74"/>
                </a:cxn>
                <a:cxn ang="0">
                  <a:pos x="8" y="80"/>
                </a:cxn>
                <a:cxn ang="0">
                  <a:pos x="2" y="88"/>
                </a:cxn>
                <a:cxn ang="0">
                  <a:pos x="0" y="98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2" y="122"/>
                </a:cxn>
                <a:cxn ang="0">
                  <a:pos x="8" y="130"/>
                </a:cxn>
                <a:cxn ang="0">
                  <a:pos x="16" y="136"/>
                </a:cxn>
                <a:cxn ang="0">
                  <a:pos x="26" y="138"/>
                </a:cxn>
                <a:cxn ang="0">
                  <a:pos x="72" y="138"/>
                </a:cxn>
                <a:cxn ang="0">
                  <a:pos x="72" y="184"/>
                </a:cxn>
                <a:cxn ang="0">
                  <a:pos x="72" y="184"/>
                </a:cxn>
                <a:cxn ang="0">
                  <a:pos x="74" y="194"/>
                </a:cxn>
                <a:cxn ang="0">
                  <a:pos x="80" y="202"/>
                </a:cxn>
                <a:cxn ang="0">
                  <a:pos x="88" y="208"/>
                </a:cxn>
                <a:cxn ang="0">
                  <a:pos x="98" y="210"/>
                </a:cxn>
                <a:cxn ang="0">
                  <a:pos x="112" y="210"/>
                </a:cxn>
                <a:cxn ang="0">
                  <a:pos x="112" y="210"/>
                </a:cxn>
                <a:cxn ang="0">
                  <a:pos x="122" y="208"/>
                </a:cxn>
                <a:cxn ang="0">
                  <a:pos x="130" y="202"/>
                </a:cxn>
                <a:cxn ang="0">
                  <a:pos x="136" y="194"/>
                </a:cxn>
                <a:cxn ang="0">
                  <a:pos x="138" y="184"/>
                </a:cxn>
                <a:cxn ang="0">
                  <a:pos x="138" y="138"/>
                </a:cxn>
                <a:cxn ang="0">
                  <a:pos x="184" y="138"/>
                </a:cxn>
                <a:cxn ang="0">
                  <a:pos x="184" y="138"/>
                </a:cxn>
                <a:cxn ang="0">
                  <a:pos x="194" y="136"/>
                </a:cxn>
                <a:cxn ang="0">
                  <a:pos x="202" y="130"/>
                </a:cxn>
                <a:cxn ang="0">
                  <a:pos x="208" y="122"/>
                </a:cxn>
                <a:cxn ang="0">
                  <a:pos x="210" y="112"/>
                </a:cxn>
                <a:cxn ang="0">
                  <a:pos x="210" y="98"/>
                </a:cxn>
                <a:cxn ang="0">
                  <a:pos x="210" y="98"/>
                </a:cxn>
                <a:cxn ang="0">
                  <a:pos x="208" y="88"/>
                </a:cxn>
                <a:cxn ang="0">
                  <a:pos x="202" y="80"/>
                </a:cxn>
                <a:cxn ang="0">
                  <a:pos x="194" y="74"/>
                </a:cxn>
                <a:cxn ang="0">
                  <a:pos x="184" y="72"/>
                </a:cxn>
                <a:cxn ang="0">
                  <a:pos x="184" y="72"/>
                </a:cxn>
              </a:cxnLst>
              <a:rect l="0" t="0" r="r" b="b"/>
              <a:pathLst>
                <a:path w="210" h="210">
                  <a:moveTo>
                    <a:pt x="184" y="72"/>
                  </a:moveTo>
                  <a:lnTo>
                    <a:pt x="138" y="72"/>
                  </a:lnTo>
                  <a:lnTo>
                    <a:pt x="138" y="26"/>
                  </a:lnTo>
                  <a:lnTo>
                    <a:pt x="138" y="26"/>
                  </a:lnTo>
                  <a:lnTo>
                    <a:pt x="136" y="16"/>
                  </a:lnTo>
                  <a:lnTo>
                    <a:pt x="130" y="8"/>
                  </a:lnTo>
                  <a:lnTo>
                    <a:pt x="122" y="2"/>
                  </a:lnTo>
                  <a:lnTo>
                    <a:pt x="11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88" y="2"/>
                  </a:lnTo>
                  <a:lnTo>
                    <a:pt x="80" y="8"/>
                  </a:lnTo>
                  <a:lnTo>
                    <a:pt x="74" y="16"/>
                  </a:lnTo>
                  <a:lnTo>
                    <a:pt x="72" y="26"/>
                  </a:lnTo>
                  <a:lnTo>
                    <a:pt x="72" y="72"/>
                  </a:lnTo>
                  <a:lnTo>
                    <a:pt x="26" y="72"/>
                  </a:lnTo>
                  <a:lnTo>
                    <a:pt x="26" y="72"/>
                  </a:lnTo>
                  <a:lnTo>
                    <a:pt x="16" y="74"/>
                  </a:lnTo>
                  <a:lnTo>
                    <a:pt x="8" y="80"/>
                  </a:lnTo>
                  <a:lnTo>
                    <a:pt x="2" y="88"/>
                  </a:lnTo>
                  <a:lnTo>
                    <a:pt x="0" y="98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" y="122"/>
                  </a:lnTo>
                  <a:lnTo>
                    <a:pt x="8" y="130"/>
                  </a:lnTo>
                  <a:lnTo>
                    <a:pt x="16" y="136"/>
                  </a:lnTo>
                  <a:lnTo>
                    <a:pt x="26" y="138"/>
                  </a:lnTo>
                  <a:lnTo>
                    <a:pt x="72" y="138"/>
                  </a:lnTo>
                  <a:lnTo>
                    <a:pt x="72" y="184"/>
                  </a:lnTo>
                  <a:lnTo>
                    <a:pt x="72" y="184"/>
                  </a:lnTo>
                  <a:lnTo>
                    <a:pt x="74" y="194"/>
                  </a:lnTo>
                  <a:lnTo>
                    <a:pt x="80" y="202"/>
                  </a:lnTo>
                  <a:lnTo>
                    <a:pt x="88" y="208"/>
                  </a:lnTo>
                  <a:lnTo>
                    <a:pt x="98" y="210"/>
                  </a:lnTo>
                  <a:lnTo>
                    <a:pt x="112" y="210"/>
                  </a:lnTo>
                  <a:lnTo>
                    <a:pt x="112" y="210"/>
                  </a:lnTo>
                  <a:lnTo>
                    <a:pt x="122" y="208"/>
                  </a:lnTo>
                  <a:lnTo>
                    <a:pt x="130" y="202"/>
                  </a:lnTo>
                  <a:lnTo>
                    <a:pt x="136" y="194"/>
                  </a:lnTo>
                  <a:lnTo>
                    <a:pt x="138" y="184"/>
                  </a:lnTo>
                  <a:lnTo>
                    <a:pt x="138" y="138"/>
                  </a:lnTo>
                  <a:lnTo>
                    <a:pt x="184" y="138"/>
                  </a:lnTo>
                  <a:lnTo>
                    <a:pt x="184" y="138"/>
                  </a:lnTo>
                  <a:lnTo>
                    <a:pt x="194" y="136"/>
                  </a:lnTo>
                  <a:lnTo>
                    <a:pt x="202" y="130"/>
                  </a:lnTo>
                  <a:lnTo>
                    <a:pt x="208" y="122"/>
                  </a:lnTo>
                  <a:lnTo>
                    <a:pt x="210" y="112"/>
                  </a:lnTo>
                  <a:lnTo>
                    <a:pt x="210" y="98"/>
                  </a:lnTo>
                  <a:lnTo>
                    <a:pt x="210" y="98"/>
                  </a:lnTo>
                  <a:lnTo>
                    <a:pt x="208" y="88"/>
                  </a:lnTo>
                  <a:lnTo>
                    <a:pt x="202" y="80"/>
                  </a:lnTo>
                  <a:lnTo>
                    <a:pt x="194" y="74"/>
                  </a:lnTo>
                  <a:lnTo>
                    <a:pt x="184" y="72"/>
                  </a:lnTo>
                  <a:lnTo>
                    <a:pt x="184" y="72"/>
                  </a:lnTo>
                  <a:close/>
                </a:path>
              </a:pathLst>
            </a:custGeom>
            <a:solidFill>
              <a:srgbClr val="EFBC3F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9822318" y="6195124"/>
            <a:ext cx="651782" cy="457201"/>
            <a:chOff x="7385050" y="6516688"/>
            <a:chExt cx="958850" cy="657225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10" name="Freeform 193"/>
            <p:cNvSpPr>
              <a:spLocks/>
            </p:cNvSpPr>
            <p:nvPr/>
          </p:nvSpPr>
          <p:spPr bwMode="auto">
            <a:xfrm>
              <a:off x="7683500" y="6516688"/>
              <a:ext cx="660400" cy="657225"/>
            </a:xfrm>
            <a:custGeom>
              <a:avLst/>
              <a:gdLst/>
              <a:ahLst/>
              <a:cxnLst>
                <a:cxn ang="0">
                  <a:pos x="274" y="142"/>
                </a:cxn>
                <a:cxn ang="0">
                  <a:pos x="274" y="52"/>
                </a:cxn>
                <a:cxn ang="0">
                  <a:pos x="270" y="32"/>
                </a:cxn>
                <a:cxn ang="0">
                  <a:pos x="258" y="14"/>
                </a:cxn>
                <a:cxn ang="0">
                  <a:pos x="242" y="4"/>
                </a:cxn>
                <a:cxn ang="0">
                  <a:pos x="222" y="0"/>
                </a:cxn>
                <a:cxn ang="0">
                  <a:pos x="196" y="0"/>
                </a:cxn>
                <a:cxn ang="0">
                  <a:pos x="174" y="4"/>
                </a:cxn>
                <a:cxn ang="0">
                  <a:pos x="158" y="14"/>
                </a:cxn>
                <a:cxn ang="0">
                  <a:pos x="148" y="32"/>
                </a:cxn>
                <a:cxn ang="0">
                  <a:pos x="144" y="52"/>
                </a:cxn>
                <a:cxn ang="0">
                  <a:pos x="52" y="142"/>
                </a:cxn>
                <a:cxn ang="0">
                  <a:pos x="42" y="144"/>
                </a:cxn>
                <a:cxn ang="0">
                  <a:pos x="24" y="150"/>
                </a:cxn>
                <a:cxn ang="0">
                  <a:pos x="10" y="164"/>
                </a:cxn>
                <a:cxn ang="0">
                  <a:pos x="2" y="184"/>
                </a:cxn>
                <a:cxn ang="0">
                  <a:pos x="0" y="220"/>
                </a:cxn>
                <a:cxn ang="0">
                  <a:pos x="2" y="230"/>
                </a:cxn>
                <a:cxn ang="0">
                  <a:pos x="10" y="248"/>
                </a:cxn>
                <a:cxn ang="0">
                  <a:pos x="24" y="262"/>
                </a:cxn>
                <a:cxn ang="0">
                  <a:pos x="42" y="270"/>
                </a:cxn>
                <a:cxn ang="0">
                  <a:pos x="144" y="272"/>
                </a:cxn>
                <a:cxn ang="0">
                  <a:pos x="144" y="362"/>
                </a:cxn>
                <a:cxn ang="0">
                  <a:pos x="148" y="382"/>
                </a:cxn>
                <a:cxn ang="0">
                  <a:pos x="158" y="400"/>
                </a:cxn>
                <a:cxn ang="0">
                  <a:pos x="174" y="410"/>
                </a:cxn>
                <a:cxn ang="0">
                  <a:pos x="196" y="414"/>
                </a:cxn>
                <a:cxn ang="0">
                  <a:pos x="222" y="414"/>
                </a:cxn>
                <a:cxn ang="0">
                  <a:pos x="242" y="410"/>
                </a:cxn>
                <a:cxn ang="0">
                  <a:pos x="258" y="400"/>
                </a:cxn>
                <a:cxn ang="0">
                  <a:pos x="270" y="382"/>
                </a:cxn>
                <a:cxn ang="0">
                  <a:pos x="274" y="362"/>
                </a:cxn>
                <a:cxn ang="0">
                  <a:pos x="364" y="272"/>
                </a:cxn>
                <a:cxn ang="0">
                  <a:pos x="374" y="270"/>
                </a:cxn>
                <a:cxn ang="0">
                  <a:pos x="392" y="262"/>
                </a:cxn>
                <a:cxn ang="0">
                  <a:pos x="406" y="248"/>
                </a:cxn>
                <a:cxn ang="0">
                  <a:pos x="414" y="230"/>
                </a:cxn>
                <a:cxn ang="0">
                  <a:pos x="416" y="194"/>
                </a:cxn>
                <a:cxn ang="0">
                  <a:pos x="414" y="184"/>
                </a:cxn>
                <a:cxn ang="0">
                  <a:pos x="406" y="164"/>
                </a:cxn>
                <a:cxn ang="0">
                  <a:pos x="392" y="150"/>
                </a:cxn>
                <a:cxn ang="0">
                  <a:pos x="374" y="144"/>
                </a:cxn>
                <a:cxn ang="0">
                  <a:pos x="364" y="142"/>
                </a:cxn>
              </a:cxnLst>
              <a:rect l="0" t="0" r="r" b="b"/>
              <a:pathLst>
                <a:path w="416" h="414">
                  <a:moveTo>
                    <a:pt x="364" y="142"/>
                  </a:moveTo>
                  <a:lnTo>
                    <a:pt x="274" y="142"/>
                  </a:lnTo>
                  <a:lnTo>
                    <a:pt x="274" y="52"/>
                  </a:lnTo>
                  <a:lnTo>
                    <a:pt x="274" y="52"/>
                  </a:lnTo>
                  <a:lnTo>
                    <a:pt x="272" y="40"/>
                  </a:lnTo>
                  <a:lnTo>
                    <a:pt x="270" y="32"/>
                  </a:lnTo>
                  <a:lnTo>
                    <a:pt x="264" y="22"/>
                  </a:lnTo>
                  <a:lnTo>
                    <a:pt x="258" y="14"/>
                  </a:lnTo>
                  <a:lnTo>
                    <a:pt x="250" y="8"/>
                  </a:lnTo>
                  <a:lnTo>
                    <a:pt x="242" y="4"/>
                  </a:lnTo>
                  <a:lnTo>
                    <a:pt x="232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4" y="4"/>
                  </a:lnTo>
                  <a:lnTo>
                    <a:pt x="166" y="8"/>
                  </a:lnTo>
                  <a:lnTo>
                    <a:pt x="158" y="14"/>
                  </a:lnTo>
                  <a:lnTo>
                    <a:pt x="152" y="22"/>
                  </a:lnTo>
                  <a:lnTo>
                    <a:pt x="148" y="32"/>
                  </a:lnTo>
                  <a:lnTo>
                    <a:pt x="144" y="40"/>
                  </a:lnTo>
                  <a:lnTo>
                    <a:pt x="144" y="52"/>
                  </a:lnTo>
                  <a:lnTo>
                    <a:pt x="144" y="142"/>
                  </a:lnTo>
                  <a:lnTo>
                    <a:pt x="52" y="142"/>
                  </a:lnTo>
                  <a:lnTo>
                    <a:pt x="52" y="142"/>
                  </a:lnTo>
                  <a:lnTo>
                    <a:pt x="42" y="144"/>
                  </a:lnTo>
                  <a:lnTo>
                    <a:pt x="32" y="146"/>
                  </a:lnTo>
                  <a:lnTo>
                    <a:pt x="24" y="150"/>
                  </a:lnTo>
                  <a:lnTo>
                    <a:pt x="16" y="158"/>
                  </a:lnTo>
                  <a:lnTo>
                    <a:pt x="10" y="164"/>
                  </a:lnTo>
                  <a:lnTo>
                    <a:pt x="4" y="174"/>
                  </a:lnTo>
                  <a:lnTo>
                    <a:pt x="2" y="184"/>
                  </a:lnTo>
                  <a:lnTo>
                    <a:pt x="0" y="194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2" y="230"/>
                  </a:lnTo>
                  <a:lnTo>
                    <a:pt x="4" y="240"/>
                  </a:lnTo>
                  <a:lnTo>
                    <a:pt x="10" y="248"/>
                  </a:lnTo>
                  <a:lnTo>
                    <a:pt x="16" y="256"/>
                  </a:lnTo>
                  <a:lnTo>
                    <a:pt x="24" y="262"/>
                  </a:lnTo>
                  <a:lnTo>
                    <a:pt x="32" y="268"/>
                  </a:lnTo>
                  <a:lnTo>
                    <a:pt x="42" y="270"/>
                  </a:lnTo>
                  <a:lnTo>
                    <a:pt x="52" y="272"/>
                  </a:lnTo>
                  <a:lnTo>
                    <a:pt x="144" y="272"/>
                  </a:lnTo>
                  <a:lnTo>
                    <a:pt x="144" y="362"/>
                  </a:lnTo>
                  <a:lnTo>
                    <a:pt x="144" y="362"/>
                  </a:lnTo>
                  <a:lnTo>
                    <a:pt x="144" y="372"/>
                  </a:lnTo>
                  <a:lnTo>
                    <a:pt x="148" y="382"/>
                  </a:lnTo>
                  <a:lnTo>
                    <a:pt x="152" y="392"/>
                  </a:lnTo>
                  <a:lnTo>
                    <a:pt x="158" y="400"/>
                  </a:lnTo>
                  <a:lnTo>
                    <a:pt x="166" y="406"/>
                  </a:lnTo>
                  <a:lnTo>
                    <a:pt x="174" y="410"/>
                  </a:lnTo>
                  <a:lnTo>
                    <a:pt x="184" y="414"/>
                  </a:lnTo>
                  <a:lnTo>
                    <a:pt x="196" y="414"/>
                  </a:lnTo>
                  <a:lnTo>
                    <a:pt x="222" y="414"/>
                  </a:lnTo>
                  <a:lnTo>
                    <a:pt x="222" y="414"/>
                  </a:lnTo>
                  <a:lnTo>
                    <a:pt x="232" y="414"/>
                  </a:lnTo>
                  <a:lnTo>
                    <a:pt x="242" y="410"/>
                  </a:lnTo>
                  <a:lnTo>
                    <a:pt x="250" y="406"/>
                  </a:lnTo>
                  <a:lnTo>
                    <a:pt x="258" y="400"/>
                  </a:lnTo>
                  <a:lnTo>
                    <a:pt x="264" y="392"/>
                  </a:lnTo>
                  <a:lnTo>
                    <a:pt x="270" y="382"/>
                  </a:lnTo>
                  <a:lnTo>
                    <a:pt x="272" y="372"/>
                  </a:lnTo>
                  <a:lnTo>
                    <a:pt x="274" y="362"/>
                  </a:lnTo>
                  <a:lnTo>
                    <a:pt x="274" y="272"/>
                  </a:lnTo>
                  <a:lnTo>
                    <a:pt x="364" y="272"/>
                  </a:lnTo>
                  <a:lnTo>
                    <a:pt x="364" y="272"/>
                  </a:lnTo>
                  <a:lnTo>
                    <a:pt x="374" y="270"/>
                  </a:lnTo>
                  <a:lnTo>
                    <a:pt x="384" y="268"/>
                  </a:lnTo>
                  <a:lnTo>
                    <a:pt x="392" y="262"/>
                  </a:lnTo>
                  <a:lnTo>
                    <a:pt x="400" y="256"/>
                  </a:lnTo>
                  <a:lnTo>
                    <a:pt x="406" y="248"/>
                  </a:lnTo>
                  <a:lnTo>
                    <a:pt x="412" y="240"/>
                  </a:lnTo>
                  <a:lnTo>
                    <a:pt x="414" y="230"/>
                  </a:lnTo>
                  <a:lnTo>
                    <a:pt x="416" y="220"/>
                  </a:lnTo>
                  <a:lnTo>
                    <a:pt x="416" y="194"/>
                  </a:lnTo>
                  <a:lnTo>
                    <a:pt x="416" y="194"/>
                  </a:lnTo>
                  <a:lnTo>
                    <a:pt x="414" y="184"/>
                  </a:lnTo>
                  <a:lnTo>
                    <a:pt x="412" y="174"/>
                  </a:lnTo>
                  <a:lnTo>
                    <a:pt x="406" y="164"/>
                  </a:lnTo>
                  <a:lnTo>
                    <a:pt x="400" y="158"/>
                  </a:lnTo>
                  <a:lnTo>
                    <a:pt x="392" y="150"/>
                  </a:lnTo>
                  <a:lnTo>
                    <a:pt x="384" y="146"/>
                  </a:lnTo>
                  <a:lnTo>
                    <a:pt x="374" y="144"/>
                  </a:lnTo>
                  <a:lnTo>
                    <a:pt x="364" y="142"/>
                  </a:lnTo>
                  <a:lnTo>
                    <a:pt x="364" y="142"/>
                  </a:lnTo>
                  <a:close/>
                </a:path>
              </a:pathLst>
            </a:custGeom>
            <a:solidFill>
              <a:srgbClr val="F97A12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195"/>
            <p:cNvSpPr>
              <a:spLocks/>
            </p:cNvSpPr>
            <p:nvPr/>
          </p:nvSpPr>
          <p:spPr bwMode="auto">
            <a:xfrm>
              <a:off x="7385050" y="6805613"/>
              <a:ext cx="222250" cy="219075"/>
            </a:xfrm>
            <a:custGeom>
              <a:avLst/>
              <a:gdLst/>
              <a:ahLst/>
              <a:cxnLst>
                <a:cxn ang="0">
                  <a:pos x="122" y="48"/>
                </a:cxn>
                <a:cxn ang="0">
                  <a:pos x="92" y="48"/>
                </a:cxn>
                <a:cxn ang="0">
                  <a:pos x="92" y="18"/>
                </a:cxn>
                <a:cxn ang="0">
                  <a:pos x="92" y="18"/>
                </a:cxn>
                <a:cxn ang="0">
                  <a:pos x="90" y="10"/>
                </a:cxn>
                <a:cxn ang="0">
                  <a:pos x="86" y="4"/>
                </a:cxn>
                <a:cxn ang="0">
                  <a:pos x="80" y="2"/>
                </a:cxn>
                <a:cxn ang="0">
                  <a:pos x="74" y="0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58" y="2"/>
                </a:cxn>
                <a:cxn ang="0">
                  <a:pos x="52" y="4"/>
                </a:cxn>
                <a:cxn ang="0">
                  <a:pos x="50" y="10"/>
                </a:cxn>
                <a:cxn ang="0">
                  <a:pos x="48" y="18"/>
                </a:cxn>
                <a:cxn ang="0">
                  <a:pos x="48" y="48"/>
                </a:cxn>
                <a:cxn ang="0">
                  <a:pos x="18" y="48"/>
                </a:cxn>
                <a:cxn ang="0">
                  <a:pos x="18" y="48"/>
                </a:cxn>
                <a:cxn ang="0">
                  <a:pos x="10" y="48"/>
                </a:cxn>
                <a:cxn ang="0">
                  <a:pos x="6" y="52"/>
                </a:cxn>
                <a:cxn ang="0">
                  <a:pos x="2" y="58"/>
                </a:cxn>
                <a:cxn ang="0">
                  <a:pos x="0" y="64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80"/>
                </a:cxn>
                <a:cxn ang="0">
                  <a:pos x="6" y="86"/>
                </a:cxn>
                <a:cxn ang="0">
                  <a:pos x="10" y="90"/>
                </a:cxn>
                <a:cxn ang="0">
                  <a:pos x="18" y="92"/>
                </a:cxn>
                <a:cxn ang="0">
                  <a:pos x="48" y="92"/>
                </a:cxn>
                <a:cxn ang="0">
                  <a:pos x="48" y="122"/>
                </a:cxn>
                <a:cxn ang="0">
                  <a:pos x="48" y="122"/>
                </a:cxn>
                <a:cxn ang="0">
                  <a:pos x="50" y="128"/>
                </a:cxn>
                <a:cxn ang="0">
                  <a:pos x="52" y="134"/>
                </a:cxn>
                <a:cxn ang="0">
                  <a:pos x="58" y="138"/>
                </a:cxn>
                <a:cxn ang="0">
                  <a:pos x="66" y="138"/>
                </a:cxn>
                <a:cxn ang="0">
                  <a:pos x="74" y="138"/>
                </a:cxn>
                <a:cxn ang="0">
                  <a:pos x="74" y="138"/>
                </a:cxn>
                <a:cxn ang="0">
                  <a:pos x="80" y="138"/>
                </a:cxn>
                <a:cxn ang="0">
                  <a:pos x="86" y="134"/>
                </a:cxn>
                <a:cxn ang="0">
                  <a:pos x="90" y="128"/>
                </a:cxn>
                <a:cxn ang="0">
                  <a:pos x="92" y="122"/>
                </a:cxn>
                <a:cxn ang="0">
                  <a:pos x="92" y="92"/>
                </a:cxn>
                <a:cxn ang="0">
                  <a:pos x="122" y="92"/>
                </a:cxn>
                <a:cxn ang="0">
                  <a:pos x="122" y="92"/>
                </a:cxn>
                <a:cxn ang="0">
                  <a:pos x="128" y="90"/>
                </a:cxn>
                <a:cxn ang="0">
                  <a:pos x="134" y="86"/>
                </a:cxn>
                <a:cxn ang="0">
                  <a:pos x="138" y="80"/>
                </a:cxn>
                <a:cxn ang="0">
                  <a:pos x="140" y="74"/>
                </a:cxn>
                <a:cxn ang="0">
                  <a:pos x="140" y="64"/>
                </a:cxn>
                <a:cxn ang="0">
                  <a:pos x="140" y="64"/>
                </a:cxn>
                <a:cxn ang="0">
                  <a:pos x="138" y="58"/>
                </a:cxn>
                <a:cxn ang="0">
                  <a:pos x="134" y="52"/>
                </a:cxn>
                <a:cxn ang="0">
                  <a:pos x="128" y="48"/>
                </a:cxn>
                <a:cxn ang="0">
                  <a:pos x="122" y="48"/>
                </a:cxn>
                <a:cxn ang="0">
                  <a:pos x="122" y="48"/>
                </a:cxn>
              </a:cxnLst>
              <a:rect l="0" t="0" r="r" b="b"/>
              <a:pathLst>
                <a:path w="140" h="138">
                  <a:moveTo>
                    <a:pt x="122" y="48"/>
                  </a:moveTo>
                  <a:lnTo>
                    <a:pt x="92" y="48"/>
                  </a:lnTo>
                  <a:lnTo>
                    <a:pt x="92" y="18"/>
                  </a:lnTo>
                  <a:lnTo>
                    <a:pt x="92" y="18"/>
                  </a:lnTo>
                  <a:lnTo>
                    <a:pt x="90" y="10"/>
                  </a:lnTo>
                  <a:lnTo>
                    <a:pt x="86" y="4"/>
                  </a:lnTo>
                  <a:lnTo>
                    <a:pt x="80" y="2"/>
                  </a:lnTo>
                  <a:lnTo>
                    <a:pt x="74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58" y="2"/>
                  </a:lnTo>
                  <a:lnTo>
                    <a:pt x="52" y="4"/>
                  </a:lnTo>
                  <a:lnTo>
                    <a:pt x="50" y="10"/>
                  </a:lnTo>
                  <a:lnTo>
                    <a:pt x="48" y="18"/>
                  </a:lnTo>
                  <a:lnTo>
                    <a:pt x="4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0" y="48"/>
                  </a:lnTo>
                  <a:lnTo>
                    <a:pt x="6" y="52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80"/>
                  </a:lnTo>
                  <a:lnTo>
                    <a:pt x="6" y="86"/>
                  </a:lnTo>
                  <a:lnTo>
                    <a:pt x="10" y="90"/>
                  </a:lnTo>
                  <a:lnTo>
                    <a:pt x="18" y="92"/>
                  </a:lnTo>
                  <a:lnTo>
                    <a:pt x="48" y="92"/>
                  </a:lnTo>
                  <a:lnTo>
                    <a:pt x="48" y="122"/>
                  </a:lnTo>
                  <a:lnTo>
                    <a:pt x="48" y="122"/>
                  </a:lnTo>
                  <a:lnTo>
                    <a:pt x="50" y="128"/>
                  </a:lnTo>
                  <a:lnTo>
                    <a:pt x="52" y="134"/>
                  </a:lnTo>
                  <a:lnTo>
                    <a:pt x="58" y="138"/>
                  </a:lnTo>
                  <a:lnTo>
                    <a:pt x="66" y="138"/>
                  </a:lnTo>
                  <a:lnTo>
                    <a:pt x="74" y="138"/>
                  </a:lnTo>
                  <a:lnTo>
                    <a:pt x="74" y="138"/>
                  </a:lnTo>
                  <a:lnTo>
                    <a:pt x="80" y="138"/>
                  </a:lnTo>
                  <a:lnTo>
                    <a:pt x="86" y="134"/>
                  </a:lnTo>
                  <a:lnTo>
                    <a:pt x="90" y="128"/>
                  </a:lnTo>
                  <a:lnTo>
                    <a:pt x="92" y="122"/>
                  </a:lnTo>
                  <a:lnTo>
                    <a:pt x="92" y="92"/>
                  </a:lnTo>
                  <a:lnTo>
                    <a:pt x="122" y="92"/>
                  </a:lnTo>
                  <a:lnTo>
                    <a:pt x="122" y="92"/>
                  </a:lnTo>
                  <a:lnTo>
                    <a:pt x="128" y="90"/>
                  </a:lnTo>
                  <a:lnTo>
                    <a:pt x="134" y="86"/>
                  </a:lnTo>
                  <a:lnTo>
                    <a:pt x="138" y="80"/>
                  </a:lnTo>
                  <a:lnTo>
                    <a:pt x="140" y="74"/>
                  </a:lnTo>
                  <a:lnTo>
                    <a:pt x="140" y="64"/>
                  </a:lnTo>
                  <a:lnTo>
                    <a:pt x="140" y="64"/>
                  </a:lnTo>
                  <a:lnTo>
                    <a:pt x="138" y="58"/>
                  </a:lnTo>
                  <a:lnTo>
                    <a:pt x="134" y="52"/>
                  </a:lnTo>
                  <a:lnTo>
                    <a:pt x="128" y="48"/>
                  </a:lnTo>
                  <a:lnTo>
                    <a:pt x="122" y="48"/>
                  </a:lnTo>
                  <a:lnTo>
                    <a:pt x="122" y="48"/>
                  </a:lnTo>
                  <a:close/>
                </a:path>
              </a:pathLst>
            </a:custGeom>
            <a:solidFill>
              <a:srgbClr val="88CCCD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11049681" y="360362"/>
            <a:ext cx="603250" cy="622300"/>
            <a:chOff x="8816975" y="496888"/>
            <a:chExt cx="603250" cy="622300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13" name="Freeform 189"/>
            <p:cNvSpPr>
              <a:spLocks/>
            </p:cNvSpPr>
            <p:nvPr/>
          </p:nvSpPr>
          <p:spPr bwMode="auto">
            <a:xfrm>
              <a:off x="9197975" y="896938"/>
              <a:ext cx="222250" cy="222250"/>
            </a:xfrm>
            <a:custGeom>
              <a:avLst/>
              <a:gdLst/>
              <a:ahLst/>
              <a:cxnLst>
                <a:cxn ang="0">
                  <a:pos x="122" y="48"/>
                </a:cxn>
                <a:cxn ang="0">
                  <a:pos x="92" y="48"/>
                </a:cxn>
                <a:cxn ang="0">
                  <a:pos x="92" y="18"/>
                </a:cxn>
                <a:cxn ang="0">
                  <a:pos x="92" y="18"/>
                </a:cxn>
                <a:cxn ang="0">
                  <a:pos x="90" y="12"/>
                </a:cxn>
                <a:cxn ang="0">
                  <a:pos x="86" y="6"/>
                </a:cxn>
                <a:cxn ang="0">
                  <a:pos x="80" y="2"/>
                </a:cxn>
                <a:cxn ang="0">
                  <a:pos x="74" y="0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58" y="2"/>
                </a:cxn>
                <a:cxn ang="0">
                  <a:pos x="54" y="6"/>
                </a:cxn>
                <a:cxn ang="0">
                  <a:pos x="50" y="12"/>
                </a:cxn>
                <a:cxn ang="0">
                  <a:pos x="48" y="18"/>
                </a:cxn>
                <a:cxn ang="0">
                  <a:pos x="48" y="48"/>
                </a:cxn>
                <a:cxn ang="0">
                  <a:pos x="18" y="48"/>
                </a:cxn>
                <a:cxn ang="0">
                  <a:pos x="18" y="48"/>
                </a:cxn>
                <a:cxn ang="0">
                  <a:pos x="10" y="50"/>
                </a:cxn>
                <a:cxn ang="0">
                  <a:pos x="6" y="54"/>
                </a:cxn>
                <a:cxn ang="0">
                  <a:pos x="2" y="58"/>
                </a:cxn>
                <a:cxn ang="0">
                  <a:pos x="0" y="66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82"/>
                </a:cxn>
                <a:cxn ang="0">
                  <a:pos x="6" y="86"/>
                </a:cxn>
                <a:cxn ang="0">
                  <a:pos x="10" y="90"/>
                </a:cxn>
                <a:cxn ang="0">
                  <a:pos x="18" y="92"/>
                </a:cxn>
                <a:cxn ang="0">
                  <a:pos x="48" y="92"/>
                </a:cxn>
                <a:cxn ang="0">
                  <a:pos x="48" y="122"/>
                </a:cxn>
                <a:cxn ang="0">
                  <a:pos x="48" y="122"/>
                </a:cxn>
                <a:cxn ang="0">
                  <a:pos x="50" y="128"/>
                </a:cxn>
                <a:cxn ang="0">
                  <a:pos x="54" y="134"/>
                </a:cxn>
                <a:cxn ang="0">
                  <a:pos x="58" y="138"/>
                </a:cxn>
                <a:cxn ang="0">
                  <a:pos x="66" y="140"/>
                </a:cxn>
                <a:cxn ang="0">
                  <a:pos x="74" y="140"/>
                </a:cxn>
                <a:cxn ang="0">
                  <a:pos x="74" y="140"/>
                </a:cxn>
                <a:cxn ang="0">
                  <a:pos x="80" y="138"/>
                </a:cxn>
                <a:cxn ang="0">
                  <a:pos x="86" y="134"/>
                </a:cxn>
                <a:cxn ang="0">
                  <a:pos x="90" y="128"/>
                </a:cxn>
                <a:cxn ang="0">
                  <a:pos x="92" y="122"/>
                </a:cxn>
                <a:cxn ang="0">
                  <a:pos x="92" y="92"/>
                </a:cxn>
                <a:cxn ang="0">
                  <a:pos x="122" y="92"/>
                </a:cxn>
                <a:cxn ang="0">
                  <a:pos x="122" y="92"/>
                </a:cxn>
                <a:cxn ang="0">
                  <a:pos x="128" y="90"/>
                </a:cxn>
                <a:cxn ang="0">
                  <a:pos x="134" y="86"/>
                </a:cxn>
                <a:cxn ang="0">
                  <a:pos x="138" y="82"/>
                </a:cxn>
                <a:cxn ang="0">
                  <a:pos x="140" y="74"/>
                </a:cxn>
                <a:cxn ang="0">
                  <a:pos x="140" y="66"/>
                </a:cxn>
                <a:cxn ang="0">
                  <a:pos x="140" y="66"/>
                </a:cxn>
                <a:cxn ang="0">
                  <a:pos x="138" y="58"/>
                </a:cxn>
                <a:cxn ang="0">
                  <a:pos x="134" y="54"/>
                </a:cxn>
                <a:cxn ang="0">
                  <a:pos x="128" y="50"/>
                </a:cxn>
                <a:cxn ang="0">
                  <a:pos x="122" y="48"/>
                </a:cxn>
                <a:cxn ang="0">
                  <a:pos x="122" y="48"/>
                </a:cxn>
              </a:cxnLst>
              <a:rect l="0" t="0" r="r" b="b"/>
              <a:pathLst>
                <a:path w="140" h="140">
                  <a:moveTo>
                    <a:pt x="122" y="48"/>
                  </a:moveTo>
                  <a:lnTo>
                    <a:pt x="92" y="48"/>
                  </a:lnTo>
                  <a:lnTo>
                    <a:pt x="92" y="18"/>
                  </a:lnTo>
                  <a:lnTo>
                    <a:pt x="92" y="18"/>
                  </a:lnTo>
                  <a:lnTo>
                    <a:pt x="90" y="12"/>
                  </a:lnTo>
                  <a:lnTo>
                    <a:pt x="86" y="6"/>
                  </a:lnTo>
                  <a:lnTo>
                    <a:pt x="80" y="2"/>
                  </a:lnTo>
                  <a:lnTo>
                    <a:pt x="74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58" y="2"/>
                  </a:lnTo>
                  <a:lnTo>
                    <a:pt x="54" y="6"/>
                  </a:lnTo>
                  <a:lnTo>
                    <a:pt x="50" y="12"/>
                  </a:lnTo>
                  <a:lnTo>
                    <a:pt x="48" y="18"/>
                  </a:lnTo>
                  <a:lnTo>
                    <a:pt x="4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0" y="50"/>
                  </a:lnTo>
                  <a:lnTo>
                    <a:pt x="6" y="54"/>
                  </a:lnTo>
                  <a:lnTo>
                    <a:pt x="2" y="58"/>
                  </a:lnTo>
                  <a:lnTo>
                    <a:pt x="0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82"/>
                  </a:lnTo>
                  <a:lnTo>
                    <a:pt x="6" y="86"/>
                  </a:lnTo>
                  <a:lnTo>
                    <a:pt x="10" y="90"/>
                  </a:lnTo>
                  <a:lnTo>
                    <a:pt x="18" y="92"/>
                  </a:lnTo>
                  <a:lnTo>
                    <a:pt x="48" y="92"/>
                  </a:lnTo>
                  <a:lnTo>
                    <a:pt x="48" y="122"/>
                  </a:lnTo>
                  <a:lnTo>
                    <a:pt x="48" y="122"/>
                  </a:lnTo>
                  <a:lnTo>
                    <a:pt x="50" y="128"/>
                  </a:lnTo>
                  <a:lnTo>
                    <a:pt x="54" y="134"/>
                  </a:lnTo>
                  <a:lnTo>
                    <a:pt x="58" y="138"/>
                  </a:lnTo>
                  <a:lnTo>
                    <a:pt x="66" y="140"/>
                  </a:lnTo>
                  <a:lnTo>
                    <a:pt x="74" y="140"/>
                  </a:lnTo>
                  <a:lnTo>
                    <a:pt x="74" y="140"/>
                  </a:lnTo>
                  <a:lnTo>
                    <a:pt x="80" y="138"/>
                  </a:lnTo>
                  <a:lnTo>
                    <a:pt x="86" y="134"/>
                  </a:lnTo>
                  <a:lnTo>
                    <a:pt x="90" y="128"/>
                  </a:lnTo>
                  <a:lnTo>
                    <a:pt x="92" y="122"/>
                  </a:lnTo>
                  <a:lnTo>
                    <a:pt x="92" y="92"/>
                  </a:lnTo>
                  <a:lnTo>
                    <a:pt x="122" y="92"/>
                  </a:lnTo>
                  <a:lnTo>
                    <a:pt x="122" y="92"/>
                  </a:lnTo>
                  <a:lnTo>
                    <a:pt x="128" y="90"/>
                  </a:lnTo>
                  <a:lnTo>
                    <a:pt x="134" y="86"/>
                  </a:lnTo>
                  <a:lnTo>
                    <a:pt x="138" y="82"/>
                  </a:lnTo>
                  <a:lnTo>
                    <a:pt x="140" y="74"/>
                  </a:lnTo>
                  <a:lnTo>
                    <a:pt x="140" y="66"/>
                  </a:lnTo>
                  <a:lnTo>
                    <a:pt x="140" y="66"/>
                  </a:lnTo>
                  <a:lnTo>
                    <a:pt x="138" y="58"/>
                  </a:lnTo>
                  <a:lnTo>
                    <a:pt x="134" y="54"/>
                  </a:lnTo>
                  <a:lnTo>
                    <a:pt x="128" y="50"/>
                  </a:lnTo>
                  <a:lnTo>
                    <a:pt x="122" y="48"/>
                  </a:lnTo>
                  <a:lnTo>
                    <a:pt x="122" y="48"/>
                  </a:lnTo>
                  <a:close/>
                </a:path>
              </a:pathLst>
            </a:custGeom>
            <a:solidFill>
              <a:srgbClr val="E25952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196"/>
            <p:cNvSpPr>
              <a:spLocks/>
            </p:cNvSpPr>
            <p:nvPr/>
          </p:nvSpPr>
          <p:spPr bwMode="auto">
            <a:xfrm>
              <a:off x="8816975" y="496888"/>
              <a:ext cx="358775" cy="358775"/>
            </a:xfrm>
            <a:custGeom>
              <a:avLst/>
              <a:gdLst/>
              <a:ahLst/>
              <a:cxnLst>
                <a:cxn ang="0">
                  <a:pos x="198" y="78"/>
                </a:cxn>
                <a:cxn ang="0">
                  <a:pos x="148" y="78"/>
                </a:cxn>
                <a:cxn ang="0">
                  <a:pos x="148" y="28"/>
                </a:cxn>
                <a:cxn ang="0">
                  <a:pos x="148" y="28"/>
                </a:cxn>
                <a:cxn ang="0">
                  <a:pos x="146" y="18"/>
                </a:cxn>
                <a:cxn ang="0">
                  <a:pos x="140" y="8"/>
                </a:cxn>
                <a:cxn ang="0">
                  <a:pos x="132" y="2"/>
                </a:cxn>
                <a:cxn ang="0">
                  <a:pos x="120" y="0"/>
                </a:cxn>
                <a:cxn ang="0">
                  <a:pos x="106" y="0"/>
                </a:cxn>
                <a:cxn ang="0">
                  <a:pos x="106" y="0"/>
                </a:cxn>
                <a:cxn ang="0">
                  <a:pos x="96" y="2"/>
                </a:cxn>
                <a:cxn ang="0">
                  <a:pos x="86" y="8"/>
                </a:cxn>
                <a:cxn ang="0">
                  <a:pos x="80" y="18"/>
                </a:cxn>
                <a:cxn ang="0">
                  <a:pos x="78" y="28"/>
                </a:cxn>
                <a:cxn ang="0">
                  <a:pos x="78" y="78"/>
                </a:cxn>
                <a:cxn ang="0">
                  <a:pos x="28" y="78"/>
                </a:cxn>
                <a:cxn ang="0">
                  <a:pos x="28" y="78"/>
                </a:cxn>
                <a:cxn ang="0">
                  <a:pos x="18" y="80"/>
                </a:cxn>
                <a:cxn ang="0">
                  <a:pos x="8" y="86"/>
                </a:cxn>
                <a:cxn ang="0">
                  <a:pos x="2" y="96"/>
                </a:cxn>
                <a:cxn ang="0">
                  <a:pos x="0" y="106"/>
                </a:cxn>
                <a:cxn ang="0">
                  <a:pos x="0" y="120"/>
                </a:cxn>
                <a:cxn ang="0">
                  <a:pos x="0" y="120"/>
                </a:cxn>
                <a:cxn ang="0">
                  <a:pos x="2" y="132"/>
                </a:cxn>
                <a:cxn ang="0">
                  <a:pos x="8" y="140"/>
                </a:cxn>
                <a:cxn ang="0">
                  <a:pos x="18" y="146"/>
                </a:cxn>
                <a:cxn ang="0">
                  <a:pos x="28" y="148"/>
                </a:cxn>
                <a:cxn ang="0">
                  <a:pos x="78" y="148"/>
                </a:cxn>
                <a:cxn ang="0">
                  <a:pos x="78" y="198"/>
                </a:cxn>
                <a:cxn ang="0">
                  <a:pos x="78" y="198"/>
                </a:cxn>
                <a:cxn ang="0">
                  <a:pos x="80" y="210"/>
                </a:cxn>
                <a:cxn ang="0">
                  <a:pos x="86" y="218"/>
                </a:cxn>
                <a:cxn ang="0">
                  <a:pos x="96" y="224"/>
                </a:cxn>
                <a:cxn ang="0">
                  <a:pos x="106" y="226"/>
                </a:cxn>
                <a:cxn ang="0">
                  <a:pos x="120" y="226"/>
                </a:cxn>
                <a:cxn ang="0">
                  <a:pos x="120" y="226"/>
                </a:cxn>
                <a:cxn ang="0">
                  <a:pos x="132" y="224"/>
                </a:cxn>
                <a:cxn ang="0">
                  <a:pos x="140" y="218"/>
                </a:cxn>
                <a:cxn ang="0">
                  <a:pos x="146" y="210"/>
                </a:cxn>
                <a:cxn ang="0">
                  <a:pos x="148" y="198"/>
                </a:cxn>
                <a:cxn ang="0">
                  <a:pos x="148" y="148"/>
                </a:cxn>
                <a:cxn ang="0">
                  <a:pos x="198" y="148"/>
                </a:cxn>
                <a:cxn ang="0">
                  <a:pos x="198" y="148"/>
                </a:cxn>
                <a:cxn ang="0">
                  <a:pos x="210" y="146"/>
                </a:cxn>
                <a:cxn ang="0">
                  <a:pos x="218" y="140"/>
                </a:cxn>
                <a:cxn ang="0">
                  <a:pos x="224" y="132"/>
                </a:cxn>
                <a:cxn ang="0">
                  <a:pos x="226" y="120"/>
                </a:cxn>
                <a:cxn ang="0">
                  <a:pos x="226" y="106"/>
                </a:cxn>
                <a:cxn ang="0">
                  <a:pos x="226" y="106"/>
                </a:cxn>
                <a:cxn ang="0">
                  <a:pos x="224" y="96"/>
                </a:cxn>
                <a:cxn ang="0">
                  <a:pos x="218" y="86"/>
                </a:cxn>
                <a:cxn ang="0">
                  <a:pos x="210" y="80"/>
                </a:cxn>
                <a:cxn ang="0">
                  <a:pos x="198" y="78"/>
                </a:cxn>
                <a:cxn ang="0">
                  <a:pos x="198" y="78"/>
                </a:cxn>
              </a:cxnLst>
              <a:rect l="0" t="0" r="r" b="b"/>
              <a:pathLst>
                <a:path w="226" h="226">
                  <a:moveTo>
                    <a:pt x="198" y="78"/>
                  </a:moveTo>
                  <a:lnTo>
                    <a:pt x="148" y="78"/>
                  </a:lnTo>
                  <a:lnTo>
                    <a:pt x="148" y="28"/>
                  </a:lnTo>
                  <a:lnTo>
                    <a:pt x="148" y="28"/>
                  </a:lnTo>
                  <a:lnTo>
                    <a:pt x="146" y="18"/>
                  </a:lnTo>
                  <a:lnTo>
                    <a:pt x="140" y="8"/>
                  </a:lnTo>
                  <a:lnTo>
                    <a:pt x="132" y="2"/>
                  </a:lnTo>
                  <a:lnTo>
                    <a:pt x="120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96" y="2"/>
                  </a:lnTo>
                  <a:lnTo>
                    <a:pt x="86" y="8"/>
                  </a:lnTo>
                  <a:lnTo>
                    <a:pt x="80" y="18"/>
                  </a:lnTo>
                  <a:lnTo>
                    <a:pt x="78" y="28"/>
                  </a:lnTo>
                  <a:lnTo>
                    <a:pt x="78" y="78"/>
                  </a:lnTo>
                  <a:lnTo>
                    <a:pt x="28" y="78"/>
                  </a:lnTo>
                  <a:lnTo>
                    <a:pt x="28" y="78"/>
                  </a:lnTo>
                  <a:lnTo>
                    <a:pt x="18" y="80"/>
                  </a:lnTo>
                  <a:lnTo>
                    <a:pt x="8" y="86"/>
                  </a:lnTo>
                  <a:lnTo>
                    <a:pt x="2" y="96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2" y="132"/>
                  </a:lnTo>
                  <a:lnTo>
                    <a:pt x="8" y="140"/>
                  </a:lnTo>
                  <a:lnTo>
                    <a:pt x="18" y="146"/>
                  </a:lnTo>
                  <a:lnTo>
                    <a:pt x="28" y="148"/>
                  </a:lnTo>
                  <a:lnTo>
                    <a:pt x="78" y="148"/>
                  </a:lnTo>
                  <a:lnTo>
                    <a:pt x="78" y="198"/>
                  </a:lnTo>
                  <a:lnTo>
                    <a:pt x="78" y="198"/>
                  </a:lnTo>
                  <a:lnTo>
                    <a:pt x="80" y="210"/>
                  </a:lnTo>
                  <a:lnTo>
                    <a:pt x="86" y="218"/>
                  </a:lnTo>
                  <a:lnTo>
                    <a:pt x="96" y="224"/>
                  </a:lnTo>
                  <a:lnTo>
                    <a:pt x="106" y="226"/>
                  </a:lnTo>
                  <a:lnTo>
                    <a:pt x="120" y="226"/>
                  </a:lnTo>
                  <a:lnTo>
                    <a:pt x="120" y="226"/>
                  </a:lnTo>
                  <a:lnTo>
                    <a:pt x="132" y="224"/>
                  </a:lnTo>
                  <a:lnTo>
                    <a:pt x="140" y="218"/>
                  </a:lnTo>
                  <a:lnTo>
                    <a:pt x="146" y="210"/>
                  </a:lnTo>
                  <a:lnTo>
                    <a:pt x="148" y="198"/>
                  </a:lnTo>
                  <a:lnTo>
                    <a:pt x="148" y="148"/>
                  </a:lnTo>
                  <a:lnTo>
                    <a:pt x="198" y="148"/>
                  </a:lnTo>
                  <a:lnTo>
                    <a:pt x="198" y="148"/>
                  </a:lnTo>
                  <a:lnTo>
                    <a:pt x="210" y="146"/>
                  </a:lnTo>
                  <a:lnTo>
                    <a:pt x="218" y="140"/>
                  </a:lnTo>
                  <a:lnTo>
                    <a:pt x="224" y="132"/>
                  </a:lnTo>
                  <a:lnTo>
                    <a:pt x="226" y="120"/>
                  </a:lnTo>
                  <a:lnTo>
                    <a:pt x="226" y="106"/>
                  </a:lnTo>
                  <a:lnTo>
                    <a:pt x="226" y="106"/>
                  </a:lnTo>
                  <a:lnTo>
                    <a:pt x="224" y="96"/>
                  </a:lnTo>
                  <a:lnTo>
                    <a:pt x="218" y="86"/>
                  </a:lnTo>
                  <a:lnTo>
                    <a:pt x="210" y="80"/>
                  </a:lnTo>
                  <a:lnTo>
                    <a:pt x="198" y="78"/>
                  </a:lnTo>
                  <a:lnTo>
                    <a:pt x="198" y="78"/>
                  </a:lnTo>
                  <a:close/>
                </a:path>
              </a:pathLst>
            </a:custGeom>
            <a:solidFill>
              <a:srgbClr val="F97A12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10872334" y="2362200"/>
            <a:ext cx="1060450" cy="1120775"/>
            <a:chOff x="8997950" y="2627313"/>
            <a:chExt cx="1060450" cy="1120775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16" name="Freeform 197"/>
            <p:cNvSpPr>
              <a:spLocks/>
            </p:cNvSpPr>
            <p:nvPr/>
          </p:nvSpPr>
          <p:spPr bwMode="auto">
            <a:xfrm>
              <a:off x="9331325" y="3525838"/>
              <a:ext cx="222250" cy="222250"/>
            </a:xfrm>
            <a:custGeom>
              <a:avLst/>
              <a:gdLst/>
              <a:ahLst/>
              <a:cxnLst>
                <a:cxn ang="0">
                  <a:pos x="122" y="48"/>
                </a:cxn>
                <a:cxn ang="0">
                  <a:pos x="92" y="48"/>
                </a:cxn>
                <a:cxn ang="0">
                  <a:pos x="92" y="18"/>
                </a:cxn>
                <a:cxn ang="0">
                  <a:pos x="92" y="18"/>
                </a:cxn>
                <a:cxn ang="0">
                  <a:pos x="90" y="12"/>
                </a:cxn>
                <a:cxn ang="0">
                  <a:pos x="86" y="6"/>
                </a:cxn>
                <a:cxn ang="0">
                  <a:pos x="82" y="2"/>
                </a:cxn>
                <a:cxn ang="0">
                  <a:pos x="74" y="0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0" y="2"/>
                </a:cxn>
                <a:cxn ang="0">
                  <a:pos x="54" y="6"/>
                </a:cxn>
                <a:cxn ang="0">
                  <a:pos x="50" y="12"/>
                </a:cxn>
                <a:cxn ang="0">
                  <a:pos x="48" y="18"/>
                </a:cxn>
                <a:cxn ang="0">
                  <a:pos x="48" y="48"/>
                </a:cxn>
                <a:cxn ang="0">
                  <a:pos x="18" y="48"/>
                </a:cxn>
                <a:cxn ang="0">
                  <a:pos x="18" y="48"/>
                </a:cxn>
                <a:cxn ang="0">
                  <a:pos x="12" y="50"/>
                </a:cxn>
                <a:cxn ang="0">
                  <a:pos x="6" y="54"/>
                </a:cxn>
                <a:cxn ang="0">
                  <a:pos x="2" y="60"/>
                </a:cxn>
                <a:cxn ang="0">
                  <a:pos x="0" y="66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82"/>
                </a:cxn>
                <a:cxn ang="0">
                  <a:pos x="6" y="86"/>
                </a:cxn>
                <a:cxn ang="0">
                  <a:pos x="12" y="90"/>
                </a:cxn>
                <a:cxn ang="0">
                  <a:pos x="18" y="92"/>
                </a:cxn>
                <a:cxn ang="0">
                  <a:pos x="48" y="92"/>
                </a:cxn>
                <a:cxn ang="0">
                  <a:pos x="48" y="122"/>
                </a:cxn>
                <a:cxn ang="0">
                  <a:pos x="48" y="122"/>
                </a:cxn>
                <a:cxn ang="0">
                  <a:pos x="50" y="130"/>
                </a:cxn>
                <a:cxn ang="0">
                  <a:pos x="54" y="134"/>
                </a:cxn>
                <a:cxn ang="0">
                  <a:pos x="60" y="138"/>
                </a:cxn>
                <a:cxn ang="0">
                  <a:pos x="66" y="140"/>
                </a:cxn>
                <a:cxn ang="0">
                  <a:pos x="74" y="140"/>
                </a:cxn>
                <a:cxn ang="0">
                  <a:pos x="74" y="140"/>
                </a:cxn>
                <a:cxn ang="0">
                  <a:pos x="82" y="138"/>
                </a:cxn>
                <a:cxn ang="0">
                  <a:pos x="86" y="134"/>
                </a:cxn>
                <a:cxn ang="0">
                  <a:pos x="90" y="130"/>
                </a:cxn>
                <a:cxn ang="0">
                  <a:pos x="92" y="122"/>
                </a:cxn>
                <a:cxn ang="0">
                  <a:pos x="92" y="92"/>
                </a:cxn>
                <a:cxn ang="0">
                  <a:pos x="122" y="92"/>
                </a:cxn>
                <a:cxn ang="0">
                  <a:pos x="122" y="92"/>
                </a:cxn>
                <a:cxn ang="0">
                  <a:pos x="130" y="90"/>
                </a:cxn>
                <a:cxn ang="0">
                  <a:pos x="134" y="86"/>
                </a:cxn>
                <a:cxn ang="0">
                  <a:pos x="138" y="82"/>
                </a:cxn>
                <a:cxn ang="0">
                  <a:pos x="140" y="74"/>
                </a:cxn>
                <a:cxn ang="0">
                  <a:pos x="140" y="66"/>
                </a:cxn>
                <a:cxn ang="0">
                  <a:pos x="140" y="66"/>
                </a:cxn>
                <a:cxn ang="0">
                  <a:pos x="138" y="60"/>
                </a:cxn>
                <a:cxn ang="0">
                  <a:pos x="134" y="54"/>
                </a:cxn>
                <a:cxn ang="0">
                  <a:pos x="130" y="50"/>
                </a:cxn>
                <a:cxn ang="0">
                  <a:pos x="122" y="48"/>
                </a:cxn>
                <a:cxn ang="0">
                  <a:pos x="122" y="48"/>
                </a:cxn>
              </a:cxnLst>
              <a:rect l="0" t="0" r="r" b="b"/>
              <a:pathLst>
                <a:path w="140" h="140">
                  <a:moveTo>
                    <a:pt x="122" y="48"/>
                  </a:moveTo>
                  <a:lnTo>
                    <a:pt x="92" y="48"/>
                  </a:lnTo>
                  <a:lnTo>
                    <a:pt x="92" y="18"/>
                  </a:lnTo>
                  <a:lnTo>
                    <a:pt x="92" y="18"/>
                  </a:lnTo>
                  <a:lnTo>
                    <a:pt x="90" y="12"/>
                  </a:lnTo>
                  <a:lnTo>
                    <a:pt x="86" y="6"/>
                  </a:lnTo>
                  <a:lnTo>
                    <a:pt x="82" y="2"/>
                  </a:lnTo>
                  <a:lnTo>
                    <a:pt x="74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0" y="2"/>
                  </a:lnTo>
                  <a:lnTo>
                    <a:pt x="54" y="6"/>
                  </a:lnTo>
                  <a:lnTo>
                    <a:pt x="50" y="12"/>
                  </a:lnTo>
                  <a:lnTo>
                    <a:pt x="48" y="18"/>
                  </a:lnTo>
                  <a:lnTo>
                    <a:pt x="4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2" y="50"/>
                  </a:lnTo>
                  <a:lnTo>
                    <a:pt x="6" y="54"/>
                  </a:lnTo>
                  <a:lnTo>
                    <a:pt x="2" y="60"/>
                  </a:lnTo>
                  <a:lnTo>
                    <a:pt x="0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82"/>
                  </a:lnTo>
                  <a:lnTo>
                    <a:pt x="6" y="86"/>
                  </a:lnTo>
                  <a:lnTo>
                    <a:pt x="12" y="90"/>
                  </a:lnTo>
                  <a:lnTo>
                    <a:pt x="18" y="92"/>
                  </a:lnTo>
                  <a:lnTo>
                    <a:pt x="48" y="92"/>
                  </a:lnTo>
                  <a:lnTo>
                    <a:pt x="48" y="122"/>
                  </a:lnTo>
                  <a:lnTo>
                    <a:pt x="48" y="122"/>
                  </a:lnTo>
                  <a:lnTo>
                    <a:pt x="50" y="130"/>
                  </a:lnTo>
                  <a:lnTo>
                    <a:pt x="54" y="134"/>
                  </a:lnTo>
                  <a:lnTo>
                    <a:pt x="60" y="138"/>
                  </a:lnTo>
                  <a:lnTo>
                    <a:pt x="66" y="140"/>
                  </a:lnTo>
                  <a:lnTo>
                    <a:pt x="74" y="140"/>
                  </a:lnTo>
                  <a:lnTo>
                    <a:pt x="74" y="140"/>
                  </a:lnTo>
                  <a:lnTo>
                    <a:pt x="82" y="138"/>
                  </a:lnTo>
                  <a:lnTo>
                    <a:pt x="86" y="134"/>
                  </a:lnTo>
                  <a:lnTo>
                    <a:pt x="90" y="130"/>
                  </a:lnTo>
                  <a:lnTo>
                    <a:pt x="92" y="122"/>
                  </a:lnTo>
                  <a:lnTo>
                    <a:pt x="92" y="92"/>
                  </a:lnTo>
                  <a:lnTo>
                    <a:pt x="122" y="92"/>
                  </a:lnTo>
                  <a:lnTo>
                    <a:pt x="122" y="92"/>
                  </a:lnTo>
                  <a:lnTo>
                    <a:pt x="130" y="90"/>
                  </a:lnTo>
                  <a:lnTo>
                    <a:pt x="134" y="86"/>
                  </a:lnTo>
                  <a:lnTo>
                    <a:pt x="138" y="82"/>
                  </a:lnTo>
                  <a:lnTo>
                    <a:pt x="140" y="74"/>
                  </a:lnTo>
                  <a:lnTo>
                    <a:pt x="140" y="66"/>
                  </a:lnTo>
                  <a:lnTo>
                    <a:pt x="140" y="66"/>
                  </a:lnTo>
                  <a:lnTo>
                    <a:pt x="138" y="60"/>
                  </a:lnTo>
                  <a:lnTo>
                    <a:pt x="134" y="54"/>
                  </a:lnTo>
                  <a:lnTo>
                    <a:pt x="130" y="50"/>
                  </a:lnTo>
                  <a:lnTo>
                    <a:pt x="122" y="48"/>
                  </a:lnTo>
                  <a:lnTo>
                    <a:pt x="122" y="48"/>
                  </a:lnTo>
                  <a:close/>
                </a:path>
              </a:pathLst>
            </a:custGeom>
            <a:solidFill>
              <a:srgbClr val="8F9930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198"/>
            <p:cNvSpPr>
              <a:spLocks/>
            </p:cNvSpPr>
            <p:nvPr/>
          </p:nvSpPr>
          <p:spPr bwMode="auto">
            <a:xfrm>
              <a:off x="9699625" y="2627313"/>
              <a:ext cx="358775" cy="358775"/>
            </a:xfrm>
            <a:custGeom>
              <a:avLst/>
              <a:gdLst/>
              <a:ahLst/>
              <a:cxnLst>
                <a:cxn ang="0">
                  <a:pos x="198" y="76"/>
                </a:cxn>
                <a:cxn ang="0">
                  <a:pos x="148" y="76"/>
                </a:cxn>
                <a:cxn ang="0">
                  <a:pos x="148" y="28"/>
                </a:cxn>
                <a:cxn ang="0">
                  <a:pos x="148" y="28"/>
                </a:cxn>
                <a:cxn ang="0">
                  <a:pos x="146" y="16"/>
                </a:cxn>
                <a:cxn ang="0">
                  <a:pos x="140" y="8"/>
                </a:cxn>
                <a:cxn ang="0">
                  <a:pos x="130" y="2"/>
                </a:cxn>
                <a:cxn ang="0">
                  <a:pos x="120" y="0"/>
                </a:cxn>
                <a:cxn ang="0">
                  <a:pos x="106" y="0"/>
                </a:cxn>
                <a:cxn ang="0">
                  <a:pos x="106" y="0"/>
                </a:cxn>
                <a:cxn ang="0">
                  <a:pos x="94" y="2"/>
                </a:cxn>
                <a:cxn ang="0">
                  <a:pos x="86" y="8"/>
                </a:cxn>
                <a:cxn ang="0">
                  <a:pos x="80" y="16"/>
                </a:cxn>
                <a:cxn ang="0">
                  <a:pos x="76" y="28"/>
                </a:cxn>
                <a:cxn ang="0">
                  <a:pos x="76" y="76"/>
                </a:cxn>
                <a:cxn ang="0">
                  <a:pos x="28" y="76"/>
                </a:cxn>
                <a:cxn ang="0">
                  <a:pos x="28" y="76"/>
                </a:cxn>
                <a:cxn ang="0">
                  <a:pos x="16" y="78"/>
                </a:cxn>
                <a:cxn ang="0">
                  <a:pos x="8" y="84"/>
                </a:cxn>
                <a:cxn ang="0">
                  <a:pos x="2" y="94"/>
                </a:cxn>
                <a:cxn ang="0">
                  <a:pos x="0" y="104"/>
                </a:cxn>
                <a:cxn ang="0">
                  <a:pos x="0" y="120"/>
                </a:cxn>
                <a:cxn ang="0">
                  <a:pos x="0" y="120"/>
                </a:cxn>
                <a:cxn ang="0">
                  <a:pos x="2" y="130"/>
                </a:cxn>
                <a:cxn ang="0">
                  <a:pos x="8" y="140"/>
                </a:cxn>
                <a:cxn ang="0">
                  <a:pos x="16" y="146"/>
                </a:cxn>
                <a:cxn ang="0">
                  <a:pos x="28" y="148"/>
                </a:cxn>
                <a:cxn ang="0">
                  <a:pos x="76" y="148"/>
                </a:cxn>
                <a:cxn ang="0">
                  <a:pos x="76" y="196"/>
                </a:cxn>
                <a:cxn ang="0">
                  <a:pos x="76" y="196"/>
                </a:cxn>
                <a:cxn ang="0">
                  <a:pos x="80" y="208"/>
                </a:cxn>
                <a:cxn ang="0">
                  <a:pos x="86" y="216"/>
                </a:cxn>
                <a:cxn ang="0">
                  <a:pos x="94" y="222"/>
                </a:cxn>
                <a:cxn ang="0">
                  <a:pos x="106" y="226"/>
                </a:cxn>
                <a:cxn ang="0">
                  <a:pos x="120" y="226"/>
                </a:cxn>
                <a:cxn ang="0">
                  <a:pos x="120" y="226"/>
                </a:cxn>
                <a:cxn ang="0">
                  <a:pos x="130" y="222"/>
                </a:cxn>
                <a:cxn ang="0">
                  <a:pos x="140" y="216"/>
                </a:cxn>
                <a:cxn ang="0">
                  <a:pos x="146" y="208"/>
                </a:cxn>
                <a:cxn ang="0">
                  <a:pos x="148" y="196"/>
                </a:cxn>
                <a:cxn ang="0">
                  <a:pos x="148" y="148"/>
                </a:cxn>
                <a:cxn ang="0">
                  <a:pos x="198" y="148"/>
                </a:cxn>
                <a:cxn ang="0">
                  <a:pos x="198" y="148"/>
                </a:cxn>
                <a:cxn ang="0">
                  <a:pos x="208" y="146"/>
                </a:cxn>
                <a:cxn ang="0">
                  <a:pos x="218" y="140"/>
                </a:cxn>
                <a:cxn ang="0">
                  <a:pos x="224" y="130"/>
                </a:cxn>
                <a:cxn ang="0">
                  <a:pos x="226" y="120"/>
                </a:cxn>
                <a:cxn ang="0">
                  <a:pos x="226" y="104"/>
                </a:cxn>
                <a:cxn ang="0">
                  <a:pos x="226" y="104"/>
                </a:cxn>
                <a:cxn ang="0">
                  <a:pos x="224" y="94"/>
                </a:cxn>
                <a:cxn ang="0">
                  <a:pos x="218" y="84"/>
                </a:cxn>
                <a:cxn ang="0">
                  <a:pos x="208" y="78"/>
                </a:cxn>
                <a:cxn ang="0">
                  <a:pos x="198" y="76"/>
                </a:cxn>
                <a:cxn ang="0">
                  <a:pos x="198" y="76"/>
                </a:cxn>
              </a:cxnLst>
              <a:rect l="0" t="0" r="r" b="b"/>
              <a:pathLst>
                <a:path w="226" h="226">
                  <a:moveTo>
                    <a:pt x="198" y="76"/>
                  </a:moveTo>
                  <a:lnTo>
                    <a:pt x="148" y="76"/>
                  </a:lnTo>
                  <a:lnTo>
                    <a:pt x="148" y="28"/>
                  </a:lnTo>
                  <a:lnTo>
                    <a:pt x="148" y="28"/>
                  </a:lnTo>
                  <a:lnTo>
                    <a:pt x="146" y="16"/>
                  </a:lnTo>
                  <a:lnTo>
                    <a:pt x="140" y="8"/>
                  </a:lnTo>
                  <a:lnTo>
                    <a:pt x="130" y="2"/>
                  </a:lnTo>
                  <a:lnTo>
                    <a:pt x="120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94" y="2"/>
                  </a:lnTo>
                  <a:lnTo>
                    <a:pt x="86" y="8"/>
                  </a:lnTo>
                  <a:lnTo>
                    <a:pt x="80" y="16"/>
                  </a:lnTo>
                  <a:lnTo>
                    <a:pt x="76" y="28"/>
                  </a:lnTo>
                  <a:lnTo>
                    <a:pt x="76" y="76"/>
                  </a:lnTo>
                  <a:lnTo>
                    <a:pt x="28" y="76"/>
                  </a:lnTo>
                  <a:lnTo>
                    <a:pt x="28" y="76"/>
                  </a:lnTo>
                  <a:lnTo>
                    <a:pt x="16" y="78"/>
                  </a:lnTo>
                  <a:lnTo>
                    <a:pt x="8" y="84"/>
                  </a:lnTo>
                  <a:lnTo>
                    <a:pt x="2" y="94"/>
                  </a:lnTo>
                  <a:lnTo>
                    <a:pt x="0" y="104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2" y="130"/>
                  </a:lnTo>
                  <a:lnTo>
                    <a:pt x="8" y="140"/>
                  </a:lnTo>
                  <a:lnTo>
                    <a:pt x="16" y="146"/>
                  </a:lnTo>
                  <a:lnTo>
                    <a:pt x="28" y="148"/>
                  </a:lnTo>
                  <a:lnTo>
                    <a:pt x="76" y="148"/>
                  </a:lnTo>
                  <a:lnTo>
                    <a:pt x="76" y="196"/>
                  </a:lnTo>
                  <a:lnTo>
                    <a:pt x="76" y="196"/>
                  </a:lnTo>
                  <a:lnTo>
                    <a:pt x="80" y="208"/>
                  </a:lnTo>
                  <a:lnTo>
                    <a:pt x="86" y="216"/>
                  </a:lnTo>
                  <a:lnTo>
                    <a:pt x="94" y="222"/>
                  </a:lnTo>
                  <a:lnTo>
                    <a:pt x="106" y="226"/>
                  </a:lnTo>
                  <a:lnTo>
                    <a:pt x="120" y="226"/>
                  </a:lnTo>
                  <a:lnTo>
                    <a:pt x="120" y="226"/>
                  </a:lnTo>
                  <a:lnTo>
                    <a:pt x="130" y="222"/>
                  </a:lnTo>
                  <a:lnTo>
                    <a:pt x="140" y="216"/>
                  </a:lnTo>
                  <a:lnTo>
                    <a:pt x="146" y="208"/>
                  </a:lnTo>
                  <a:lnTo>
                    <a:pt x="148" y="196"/>
                  </a:lnTo>
                  <a:lnTo>
                    <a:pt x="148" y="148"/>
                  </a:lnTo>
                  <a:lnTo>
                    <a:pt x="198" y="148"/>
                  </a:lnTo>
                  <a:lnTo>
                    <a:pt x="198" y="148"/>
                  </a:lnTo>
                  <a:lnTo>
                    <a:pt x="208" y="146"/>
                  </a:lnTo>
                  <a:lnTo>
                    <a:pt x="218" y="140"/>
                  </a:lnTo>
                  <a:lnTo>
                    <a:pt x="224" y="130"/>
                  </a:lnTo>
                  <a:lnTo>
                    <a:pt x="226" y="120"/>
                  </a:lnTo>
                  <a:lnTo>
                    <a:pt x="226" y="104"/>
                  </a:lnTo>
                  <a:lnTo>
                    <a:pt x="226" y="104"/>
                  </a:lnTo>
                  <a:lnTo>
                    <a:pt x="224" y="94"/>
                  </a:lnTo>
                  <a:lnTo>
                    <a:pt x="218" y="84"/>
                  </a:lnTo>
                  <a:lnTo>
                    <a:pt x="208" y="78"/>
                  </a:lnTo>
                  <a:lnTo>
                    <a:pt x="198" y="76"/>
                  </a:lnTo>
                  <a:lnTo>
                    <a:pt x="198" y="76"/>
                  </a:lnTo>
                  <a:close/>
                </a:path>
              </a:pathLst>
            </a:custGeom>
            <a:solidFill>
              <a:srgbClr val="4F83AA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199"/>
            <p:cNvSpPr>
              <a:spLocks/>
            </p:cNvSpPr>
            <p:nvPr/>
          </p:nvSpPr>
          <p:spPr bwMode="auto">
            <a:xfrm>
              <a:off x="8997950" y="2928938"/>
              <a:ext cx="508000" cy="508000"/>
            </a:xfrm>
            <a:custGeom>
              <a:avLst/>
              <a:gdLst/>
              <a:ahLst/>
              <a:cxnLst>
                <a:cxn ang="0">
                  <a:pos x="210" y="110"/>
                </a:cxn>
                <a:cxn ang="0">
                  <a:pos x="210" y="40"/>
                </a:cxn>
                <a:cxn ang="0">
                  <a:pos x="206" y="24"/>
                </a:cxn>
                <a:cxn ang="0">
                  <a:pos x="198" y="12"/>
                </a:cxn>
                <a:cxn ang="0">
                  <a:pos x="184" y="2"/>
                </a:cxn>
                <a:cxn ang="0">
                  <a:pos x="170" y="0"/>
                </a:cxn>
                <a:cxn ang="0">
                  <a:pos x="150" y="0"/>
                </a:cxn>
                <a:cxn ang="0">
                  <a:pos x="134" y="2"/>
                </a:cxn>
                <a:cxn ang="0">
                  <a:pos x="120" y="12"/>
                </a:cxn>
                <a:cxn ang="0">
                  <a:pos x="112" y="24"/>
                </a:cxn>
                <a:cxn ang="0">
                  <a:pos x="110" y="40"/>
                </a:cxn>
                <a:cxn ang="0">
                  <a:pos x="40" y="110"/>
                </a:cxn>
                <a:cxn ang="0">
                  <a:pos x="32" y="110"/>
                </a:cxn>
                <a:cxn ang="0">
                  <a:pos x="16" y="116"/>
                </a:cxn>
                <a:cxn ang="0">
                  <a:pos x="6" y="126"/>
                </a:cxn>
                <a:cxn ang="0">
                  <a:pos x="0" y="142"/>
                </a:cxn>
                <a:cxn ang="0">
                  <a:pos x="0" y="170"/>
                </a:cxn>
                <a:cxn ang="0">
                  <a:pos x="0" y="178"/>
                </a:cxn>
                <a:cxn ang="0">
                  <a:pos x="6" y="192"/>
                </a:cxn>
                <a:cxn ang="0">
                  <a:pos x="16" y="202"/>
                </a:cxn>
                <a:cxn ang="0">
                  <a:pos x="32" y="208"/>
                </a:cxn>
                <a:cxn ang="0">
                  <a:pos x="110" y="210"/>
                </a:cxn>
                <a:cxn ang="0">
                  <a:pos x="110" y="280"/>
                </a:cxn>
                <a:cxn ang="0">
                  <a:pos x="112" y="294"/>
                </a:cxn>
                <a:cxn ang="0">
                  <a:pos x="120" y="308"/>
                </a:cxn>
                <a:cxn ang="0">
                  <a:pos x="134" y="316"/>
                </a:cxn>
                <a:cxn ang="0">
                  <a:pos x="150" y="320"/>
                </a:cxn>
                <a:cxn ang="0">
                  <a:pos x="170" y="320"/>
                </a:cxn>
                <a:cxn ang="0">
                  <a:pos x="184" y="316"/>
                </a:cxn>
                <a:cxn ang="0">
                  <a:pos x="198" y="308"/>
                </a:cxn>
                <a:cxn ang="0">
                  <a:pos x="206" y="294"/>
                </a:cxn>
                <a:cxn ang="0">
                  <a:pos x="210" y="280"/>
                </a:cxn>
                <a:cxn ang="0">
                  <a:pos x="280" y="210"/>
                </a:cxn>
                <a:cxn ang="0">
                  <a:pos x="288" y="208"/>
                </a:cxn>
                <a:cxn ang="0">
                  <a:pos x="302" y="202"/>
                </a:cxn>
                <a:cxn ang="0">
                  <a:pos x="312" y="192"/>
                </a:cxn>
                <a:cxn ang="0">
                  <a:pos x="318" y="178"/>
                </a:cxn>
                <a:cxn ang="0">
                  <a:pos x="320" y="150"/>
                </a:cxn>
                <a:cxn ang="0">
                  <a:pos x="318" y="142"/>
                </a:cxn>
                <a:cxn ang="0">
                  <a:pos x="312" y="126"/>
                </a:cxn>
                <a:cxn ang="0">
                  <a:pos x="302" y="116"/>
                </a:cxn>
                <a:cxn ang="0">
                  <a:pos x="288" y="110"/>
                </a:cxn>
                <a:cxn ang="0">
                  <a:pos x="280" y="110"/>
                </a:cxn>
              </a:cxnLst>
              <a:rect l="0" t="0" r="r" b="b"/>
              <a:pathLst>
                <a:path w="320" h="320">
                  <a:moveTo>
                    <a:pt x="280" y="110"/>
                  </a:moveTo>
                  <a:lnTo>
                    <a:pt x="210" y="110"/>
                  </a:lnTo>
                  <a:lnTo>
                    <a:pt x="210" y="40"/>
                  </a:lnTo>
                  <a:lnTo>
                    <a:pt x="210" y="40"/>
                  </a:lnTo>
                  <a:lnTo>
                    <a:pt x="208" y="32"/>
                  </a:lnTo>
                  <a:lnTo>
                    <a:pt x="206" y="24"/>
                  </a:lnTo>
                  <a:lnTo>
                    <a:pt x="202" y="16"/>
                  </a:lnTo>
                  <a:lnTo>
                    <a:pt x="198" y="12"/>
                  </a:lnTo>
                  <a:lnTo>
                    <a:pt x="192" y="6"/>
                  </a:lnTo>
                  <a:lnTo>
                    <a:pt x="184" y="2"/>
                  </a:lnTo>
                  <a:lnTo>
                    <a:pt x="178" y="0"/>
                  </a:lnTo>
                  <a:lnTo>
                    <a:pt x="170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34" y="2"/>
                  </a:lnTo>
                  <a:lnTo>
                    <a:pt x="126" y="6"/>
                  </a:lnTo>
                  <a:lnTo>
                    <a:pt x="120" y="12"/>
                  </a:lnTo>
                  <a:lnTo>
                    <a:pt x="116" y="16"/>
                  </a:lnTo>
                  <a:lnTo>
                    <a:pt x="112" y="24"/>
                  </a:lnTo>
                  <a:lnTo>
                    <a:pt x="110" y="32"/>
                  </a:lnTo>
                  <a:lnTo>
                    <a:pt x="110" y="40"/>
                  </a:lnTo>
                  <a:lnTo>
                    <a:pt x="110" y="110"/>
                  </a:lnTo>
                  <a:lnTo>
                    <a:pt x="40" y="110"/>
                  </a:lnTo>
                  <a:lnTo>
                    <a:pt x="40" y="110"/>
                  </a:lnTo>
                  <a:lnTo>
                    <a:pt x="32" y="110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0" y="120"/>
                  </a:lnTo>
                  <a:lnTo>
                    <a:pt x="6" y="126"/>
                  </a:lnTo>
                  <a:lnTo>
                    <a:pt x="2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0" y="178"/>
                  </a:lnTo>
                  <a:lnTo>
                    <a:pt x="2" y="184"/>
                  </a:lnTo>
                  <a:lnTo>
                    <a:pt x="6" y="192"/>
                  </a:lnTo>
                  <a:lnTo>
                    <a:pt x="10" y="198"/>
                  </a:lnTo>
                  <a:lnTo>
                    <a:pt x="16" y="202"/>
                  </a:lnTo>
                  <a:lnTo>
                    <a:pt x="24" y="206"/>
                  </a:lnTo>
                  <a:lnTo>
                    <a:pt x="32" y="208"/>
                  </a:lnTo>
                  <a:lnTo>
                    <a:pt x="40" y="210"/>
                  </a:lnTo>
                  <a:lnTo>
                    <a:pt x="110" y="210"/>
                  </a:lnTo>
                  <a:lnTo>
                    <a:pt x="110" y="280"/>
                  </a:lnTo>
                  <a:lnTo>
                    <a:pt x="110" y="280"/>
                  </a:lnTo>
                  <a:lnTo>
                    <a:pt x="110" y="288"/>
                  </a:lnTo>
                  <a:lnTo>
                    <a:pt x="112" y="294"/>
                  </a:lnTo>
                  <a:lnTo>
                    <a:pt x="116" y="302"/>
                  </a:lnTo>
                  <a:lnTo>
                    <a:pt x="120" y="308"/>
                  </a:lnTo>
                  <a:lnTo>
                    <a:pt x="126" y="312"/>
                  </a:lnTo>
                  <a:lnTo>
                    <a:pt x="134" y="316"/>
                  </a:lnTo>
                  <a:lnTo>
                    <a:pt x="142" y="318"/>
                  </a:lnTo>
                  <a:lnTo>
                    <a:pt x="150" y="320"/>
                  </a:lnTo>
                  <a:lnTo>
                    <a:pt x="170" y="320"/>
                  </a:lnTo>
                  <a:lnTo>
                    <a:pt x="170" y="320"/>
                  </a:lnTo>
                  <a:lnTo>
                    <a:pt x="178" y="318"/>
                  </a:lnTo>
                  <a:lnTo>
                    <a:pt x="184" y="316"/>
                  </a:lnTo>
                  <a:lnTo>
                    <a:pt x="192" y="312"/>
                  </a:lnTo>
                  <a:lnTo>
                    <a:pt x="198" y="308"/>
                  </a:lnTo>
                  <a:lnTo>
                    <a:pt x="202" y="302"/>
                  </a:lnTo>
                  <a:lnTo>
                    <a:pt x="206" y="294"/>
                  </a:lnTo>
                  <a:lnTo>
                    <a:pt x="208" y="288"/>
                  </a:lnTo>
                  <a:lnTo>
                    <a:pt x="210" y="280"/>
                  </a:lnTo>
                  <a:lnTo>
                    <a:pt x="210" y="210"/>
                  </a:lnTo>
                  <a:lnTo>
                    <a:pt x="280" y="210"/>
                  </a:lnTo>
                  <a:lnTo>
                    <a:pt x="280" y="210"/>
                  </a:lnTo>
                  <a:lnTo>
                    <a:pt x="288" y="208"/>
                  </a:lnTo>
                  <a:lnTo>
                    <a:pt x="294" y="206"/>
                  </a:lnTo>
                  <a:lnTo>
                    <a:pt x="302" y="202"/>
                  </a:lnTo>
                  <a:lnTo>
                    <a:pt x="308" y="198"/>
                  </a:lnTo>
                  <a:lnTo>
                    <a:pt x="312" y="192"/>
                  </a:lnTo>
                  <a:lnTo>
                    <a:pt x="316" y="184"/>
                  </a:lnTo>
                  <a:lnTo>
                    <a:pt x="318" y="178"/>
                  </a:lnTo>
                  <a:lnTo>
                    <a:pt x="320" y="170"/>
                  </a:lnTo>
                  <a:lnTo>
                    <a:pt x="320" y="150"/>
                  </a:lnTo>
                  <a:lnTo>
                    <a:pt x="320" y="150"/>
                  </a:lnTo>
                  <a:lnTo>
                    <a:pt x="318" y="142"/>
                  </a:lnTo>
                  <a:lnTo>
                    <a:pt x="316" y="134"/>
                  </a:lnTo>
                  <a:lnTo>
                    <a:pt x="312" y="126"/>
                  </a:lnTo>
                  <a:lnTo>
                    <a:pt x="308" y="120"/>
                  </a:lnTo>
                  <a:lnTo>
                    <a:pt x="302" y="116"/>
                  </a:lnTo>
                  <a:lnTo>
                    <a:pt x="294" y="112"/>
                  </a:lnTo>
                  <a:lnTo>
                    <a:pt x="288" y="110"/>
                  </a:lnTo>
                  <a:lnTo>
                    <a:pt x="280" y="110"/>
                  </a:lnTo>
                  <a:lnTo>
                    <a:pt x="280" y="110"/>
                  </a:lnTo>
                  <a:close/>
                </a:path>
              </a:pathLst>
            </a:custGeom>
            <a:solidFill>
              <a:srgbClr val="EFBC3F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10994572" y="1434902"/>
            <a:ext cx="819150" cy="508000"/>
            <a:chOff x="6337300" y="388938"/>
            <a:chExt cx="819150" cy="508000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20" name="Freeform 200"/>
            <p:cNvSpPr>
              <a:spLocks/>
            </p:cNvSpPr>
            <p:nvPr/>
          </p:nvSpPr>
          <p:spPr bwMode="auto">
            <a:xfrm>
              <a:off x="6337300" y="677863"/>
              <a:ext cx="219075" cy="219075"/>
            </a:xfrm>
            <a:custGeom>
              <a:avLst/>
              <a:gdLst/>
              <a:ahLst/>
              <a:cxnLst>
                <a:cxn ang="0">
                  <a:pos x="122" y="48"/>
                </a:cxn>
                <a:cxn ang="0">
                  <a:pos x="90" y="4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90" y="10"/>
                </a:cxn>
                <a:cxn ang="0">
                  <a:pos x="86" y="4"/>
                </a:cxn>
                <a:cxn ang="0">
                  <a:pos x="80" y="0"/>
                </a:cxn>
                <a:cxn ang="0">
                  <a:pos x="74" y="0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4"/>
                </a:cxn>
                <a:cxn ang="0">
                  <a:pos x="48" y="10"/>
                </a:cxn>
                <a:cxn ang="0">
                  <a:pos x="48" y="16"/>
                </a:cxn>
                <a:cxn ang="0">
                  <a:pos x="48" y="48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0" y="48"/>
                </a:cxn>
                <a:cxn ang="0">
                  <a:pos x="4" y="52"/>
                </a:cxn>
                <a:cxn ang="0">
                  <a:pos x="0" y="58"/>
                </a:cxn>
                <a:cxn ang="0">
                  <a:pos x="0" y="64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0" y="80"/>
                </a:cxn>
                <a:cxn ang="0">
                  <a:pos x="4" y="86"/>
                </a:cxn>
                <a:cxn ang="0">
                  <a:pos x="10" y="90"/>
                </a:cxn>
                <a:cxn ang="0">
                  <a:pos x="16" y="90"/>
                </a:cxn>
                <a:cxn ang="0">
                  <a:pos x="48" y="90"/>
                </a:cxn>
                <a:cxn ang="0">
                  <a:pos x="48" y="122"/>
                </a:cxn>
                <a:cxn ang="0">
                  <a:pos x="48" y="122"/>
                </a:cxn>
                <a:cxn ang="0">
                  <a:pos x="48" y="128"/>
                </a:cxn>
                <a:cxn ang="0">
                  <a:pos x="52" y="134"/>
                </a:cxn>
                <a:cxn ang="0">
                  <a:pos x="58" y="138"/>
                </a:cxn>
                <a:cxn ang="0">
                  <a:pos x="64" y="138"/>
                </a:cxn>
                <a:cxn ang="0">
                  <a:pos x="74" y="138"/>
                </a:cxn>
                <a:cxn ang="0">
                  <a:pos x="74" y="138"/>
                </a:cxn>
                <a:cxn ang="0">
                  <a:pos x="80" y="138"/>
                </a:cxn>
                <a:cxn ang="0">
                  <a:pos x="86" y="134"/>
                </a:cxn>
                <a:cxn ang="0">
                  <a:pos x="90" y="128"/>
                </a:cxn>
                <a:cxn ang="0">
                  <a:pos x="90" y="122"/>
                </a:cxn>
                <a:cxn ang="0">
                  <a:pos x="90" y="90"/>
                </a:cxn>
                <a:cxn ang="0">
                  <a:pos x="122" y="90"/>
                </a:cxn>
                <a:cxn ang="0">
                  <a:pos x="122" y="90"/>
                </a:cxn>
                <a:cxn ang="0">
                  <a:pos x="128" y="90"/>
                </a:cxn>
                <a:cxn ang="0">
                  <a:pos x="134" y="86"/>
                </a:cxn>
                <a:cxn ang="0">
                  <a:pos x="138" y="80"/>
                </a:cxn>
                <a:cxn ang="0">
                  <a:pos x="138" y="74"/>
                </a:cxn>
                <a:cxn ang="0">
                  <a:pos x="138" y="64"/>
                </a:cxn>
                <a:cxn ang="0">
                  <a:pos x="138" y="64"/>
                </a:cxn>
                <a:cxn ang="0">
                  <a:pos x="138" y="58"/>
                </a:cxn>
                <a:cxn ang="0">
                  <a:pos x="134" y="52"/>
                </a:cxn>
                <a:cxn ang="0">
                  <a:pos x="128" y="48"/>
                </a:cxn>
                <a:cxn ang="0">
                  <a:pos x="122" y="48"/>
                </a:cxn>
                <a:cxn ang="0">
                  <a:pos x="122" y="48"/>
                </a:cxn>
              </a:cxnLst>
              <a:rect l="0" t="0" r="r" b="b"/>
              <a:pathLst>
                <a:path w="138" h="138">
                  <a:moveTo>
                    <a:pt x="122" y="48"/>
                  </a:moveTo>
                  <a:lnTo>
                    <a:pt x="90" y="4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90" y="10"/>
                  </a:lnTo>
                  <a:lnTo>
                    <a:pt x="86" y="4"/>
                  </a:lnTo>
                  <a:lnTo>
                    <a:pt x="80" y="0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4"/>
                  </a:lnTo>
                  <a:lnTo>
                    <a:pt x="48" y="10"/>
                  </a:lnTo>
                  <a:lnTo>
                    <a:pt x="48" y="16"/>
                  </a:lnTo>
                  <a:lnTo>
                    <a:pt x="48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0" y="48"/>
                  </a:lnTo>
                  <a:lnTo>
                    <a:pt x="4" y="52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4" y="86"/>
                  </a:lnTo>
                  <a:lnTo>
                    <a:pt x="10" y="90"/>
                  </a:lnTo>
                  <a:lnTo>
                    <a:pt x="16" y="90"/>
                  </a:lnTo>
                  <a:lnTo>
                    <a:pt x="48" y="90"/>
                  </a:lnTo>
                  <a:lnTo>
                    <a:pt x="48" y="122"/>
                  </a:lnTo>
                  <a:lnTo>
                    <a:pt x="48" y="122"/>
                  </a:lnTo>
                  <a:lnTo>
                    <a:pt x="48" y="128"/>
                  </a:lnTo>
                  <a:lnTo>
                    <a:pt x="52" y="134"/>
                  </a:lnTo>
                  <a:lnTo>
                    <a:pt x="58" y="138"/>
                  </a:lnTo>
                  <a:lnTo>
                    <a:pt x="64" y="138"/>
                  </a:lnTo>
                  <a:lnTo>
                    <a:pt x="74" y="138"/>
                  </a:lnTo>
                  <a:lnTo>
                    <a:pt x="74" y="138"/>
                  </a:lnTo>
                  <a:lnTo>
                    <a:pt x="80" y="138"/>
                  </a:lnTo>
                  <a:lnTo>
                    <a:pt x="86" y="134"/>
                  </a:lnTo>
                  <a:lnTo>
                    <a:pt x="90" y="128"/>
                  </a:lnTo>
                  <a:lnTo>
                    <a:pt x="90" y="122"/>
                  </a:lnTo>
                  <a:lnTo>
                    <a:pt x="90" y="90"/>
                  </a:lnTo>
                  <a:lnTo>
                    <a:pt x="122" y="90"/>
                  </a:lnTo>
                  <a:lnTo>
                    <a:pt x="122" y="90"/>
                  </a:lnTo>
                  <a:lnTo>
                    <a:pt x="128" y="90"/>
                  </a:lnTo>
                  <a:lnTo>
                    <a:pt x="134" y="86"/>
                  </a:lnTo>
                  <a:lnTo>
                    <a:pt x="138" y="80"/>
                  </a:lnTo>
                  <a:lnTo>
                    <a:pt x="138" y="74"/>
                  </a:lnTo>
                  <a:lnTo>
                    <a:pt x="138" y="64"/>
                  </a:lnTo>
                  <a:lnTo>
                    <a:pt x="138" y="64"/>
                  </a:lnTo>
                  <a:lnTo>
                    <a:pt x="138" y="58"/>
                  </a:lnTo>
                  <a:lnTo>
                    <a:pt x="134" y="52"/>
                  </a:lnTo>
                  <a:lnTo>
                    <a:pt x="128" y="48"/>
                  </a:lnTo>
                  <a:lnTo>
                    <a:pt x="122" y="48"/>
                  </a:lnTo>
                  <a:lnTo>
                    <a:pt x="122" y="48"/>
                  </a:lnTo>
                  <a:close/>
                </a:path>
              </a:pathLst>
            </a:custGeom>
            <a:solidFill>
              <a:srgbClr val="8F9930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01"/>
            <p:cNvSpPr>
              <a:spLocks/>
            </p:cNvSpPr>
            <p:nvPr/>
          </p:nvSpPr>
          <p:spPr bwMode="auto">
            <a:xfrm>
              <a:off x="6648450" y="388938"/>
              <a:ext cx="508000" cy="508000"/>
            </a:xfrm>
            <a:custGeom>
              <a:avLst/>
              <a:gdLst/>
              <a:ahLst/>
              <a:cxnLst>
                <a:cxn ang="0">
                  <a:pos x="210" y="110"/>
                </a:cxn>
                <a:cxn ang="0">
                  <a:pos x="210" y="40"/>
                </a:cxn>
                <a:cxn ang="0">
                  <a:pos x="206" y="24"/>
                </a:cxn>
                <a:cxn ang="0">
                  <a:pos x="198" y="12"/>
                </a:cxn>
                <a:cxn ang="0">
                  <a:pos x="184" y="4"/>
                </a:cxn>
                <a:cxn ang="0">
                  <a:pos x="170" y="0"/>
                </a:cxn>
                <a:cxn ang="0">
                  <a:pos x="148" y="0"/>
                </a:cxn>
                <a:cxn ang="0">
                  <a:pos x="134" y="4"/>
                </a:cxn>
                <a:cxn ang="0">
                  <a:pos x="120" y="12"/>
                </a:cxn>
                <a:cxn ang="0">
                  <a:pos x="112" y="24"/>
                </a:cxn>
                <a:cxn ang="0">
                  <a:pos x="108" y="40"/>
                </a:cxn>
                <a:cxn ang="0">
                  <a:pos x="38" y="110"/>
                </a:cxn>
                <a:cxn ang="0">
                  <a:pos x="30" y="112"/>
                </a:cxn>
                <a:cxn ang="0">
                  <a:pos x="16" y="118"/>
                </a:cxn>
                <a:cxn ang="0">
                  <a:pos x="6" y="128"/>
                </a:cxn>
                <a:cxn ang="0">
                  <a:pos x="0" y="142"/>
                </a:cxn>
                <a:cxn ang="0">
                  <a:pos x="0" y="170"/>
                </a:cxn>
                <a:cxn ang="0">
                  <a:pos x="0" y="178"/>
                </a:cxn>
                <a:cxn ang="0">
                  <a:pos x="6" y="192"/>
                </a:cxn>
                <a:cxn ang="0">
                  <a:pos x="16" y="204"/>
                </a:cxn>
                <a:cxn ang="0">
                  <a:pos x="30" y="210"/>
                </a:cxn>
                <a:cxn ang="0">
                  <a:pos x="108" y="210"/>
                </a:cxn>
                <a:cxn ang="0">
                  <a:pos x="108" y="280"/>
                </a:cxn>
                <a:cxn ang="0">
                  <a:pos x="112" y="296"/>
                </a:cxn>
                <a:cxn ang="0">
                  <a:pos x="120" y="308"/>
                </a:cxn>
                <a:cxn ang="0">
                  <a:pos x="134" y="318"/>
                </a:cxn>
                <a:cxn ang="0">
                  <a:pos x="148" y="320"/>
                </a:cxn>
                <a:cxn ang="0">
                  <a:pos x="170" y="320"/>
                </a:cxn>
                <a:cxn ang="0">
                  <a:pos x="184" y="318"/>
                </a:cxn>
                <a:cxn ang="0">
                  <a:pos x="198" y="308"/>
                </a:cxn>
                <a:cxn ang="0">
                  <a:pos x="206" y="296"/>
                </a:cxn>
                <a:cxn ang="0">
                  <a:pos x="210" y="280"/>
                </a:cxn>
                <a:cxn ang="0">
                  <a:pos x="280" y="210"/>
                </a:cxn>
                <a:cxn ang="0">
                  <a:pos x="288" y="210"/>
                </a:cxn>
                <a:cxn ang="0">
                  <a:pos x="302" y="204"/>
                </a:cxn>
                <a:cxn ang="0">
                  <a:pos x="312" y="192"/>
                </a:cxn>
                <a:cxn ang="0">
                  <a:pos x="318" y="178"/>
                </a:cxn>
                <a:cxn ang="0">
                  <a:pos x="320" y="150"/>
                </a:cxn>
                <a:cxn ang="0">
                  <a:pos x="318" y="142"/>
                </a:cxn>
                <a:cxn ang="0">
                  <a:pos x="312" y="128"/>
                </a:cxn>
                <a:cxn ang="0">
                  <a:pos x="302" y="118"/>
                </a:cxn>
                <a:cxn ang="0">
                  <a:pos x="288" y="112"/>
                </a:cxn>
                <a:cxn ang="0">
                  <a:pos x="280" y="110"/>
                </a:cxn>
              </a:cxnLst>
              <a:rect l="0" t="0" r="r" b="b"/>
              <a:pathLst>
                <a:path w="320" h="320">
                  <a:moveTo>
                    <a:pt x="280" y="110"/>
                  </a:moveTo>
                  <a:lnTo>
                    <a:pt x="210" y="110"/>
                  </a:lnTo>
                  <a:lnTo>
                    <a:pt x="210" y="40"/>
                  </a:lnTo>
                  <a:lnTo>
                    <a:pt x="210" y="40"/>
                  </a:lnTo>
                  <a:lnTo>
                    <a:pt x="208" y="32"/>
                  </a:lnTo>
                  <a:lnTo>
                    <a:pt x="206" y="24"/>
                  </a:lnTo>
                  <a:lnTo>
                    <a:pt x="202" y="18"/>
                  </a:lnTo>
                  <a:lnTo>
                    <a:pt x="198" y="12"/>
                  </a:lnTo>
                  <a:lnTo>
                    <a:pt x="192" y="8"/>
                  </a:lnTo>
                  <a:lnTo>
                    <a:pt x="184" y="4"/>
                  </a:lnTo>
                  <a:lnTo>
                    <a:pt x="178" y="2"/>
                  </a:lnTo>
                  <a:lnTo>
                    <a:pt x="170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0" y="2"/>
                  </a:lnTo>
                  <a:lnTo>
                    <a:pt x="134" y="4"/>
                  </a:lnTo>
                  <a:lnTo>
                    <a:pt x="126" y="8"/>
                  </a:lnTo>
                  <a:lnTo>
                    <a:pt x="120" y="12"/>
                  </a:lnTo>
                  <a:lnTo>
                    <a:pt x="116" y="18"/>
                  </a:lnTo>
                  <a:lnTo>
                    <a:pt x="112" y="24"/>
                  </a:lnTo>
                  <a:lnTo>
                    <a:pt x="110" y="32"/>
                  </a:lnTo>
                  <a:lnTo>
                    <a:pt x="108" y="40"/>
                  </a:lnTo>
                  <a:lnTo>
                    <a:pt x="108" y="110"/>
                  </a:lnTo>
                  <a:lnTo>
                    <a:pt x="38" y="110"/>
                  </a:lnTo>
                  <a:lnTo>
                    <a:pt x="38" y="110"/>
                  </a:lnTo>
                  <a:lnTo>
                    <a:pt x="30" y="112"/>
                  </a:lnTo>
                  <a:lnTo>
                    <a:pt x="24" y="114"/>
                  </a:lnTo>
                  <a:lnTo>
                    <a:pt x="16" y="118"/>
                  </a:lnTo>
                  <a:lnTo>
                    <a:pt x="10" y="122"/>
                  </a:lnTo>
                  <a:lnTo>
                    <a:pt x="6" y="128"/>
                  </a:lnTo>
                  <a:lnTo>
                    <a:pt x="2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0" y="178"/>
                  </a:lnTo>
                  <a:lnTo>
                    <a:pt x="2" y="186"/>
                  </a:lnTo>
                  <a:lnTo>
                    <a:pt x="6" y="192"/>
                  </a:lnTo>
                  <a:lnTo>
                    <a:pt x="10" y="198"/>
                  </a:lnTo>
                  <a:lnTo>
                    <a:pt x="16" y="204"/>
                  </a:lnTo>
                  <a:lnTo>
                    <a:pt x="24" y="208"/>
                  </a:lnTo>
                  <a:lnTo>
                    <a:pt x="30" y="210"/>
                  </a:lnTo>
                  <a:lnTo>
                    <a:pt x="38" y="210"/>
                  </a:lnTo>
                  <a:lnTo>
                    <a:pt x="108" y="210"/>
                  </a:lnTo>
                  <a:lnTo>
                    <a:pt x="108" y="280"/>
                  </a:lnTo>
                  <a:lnTo>
                    <a:pt x="108" y="280"/>
                  </a:lnTo>
                  <a:lnTo>
                    <a:pt x="110" y="288"/>
                  </a:lnTo>
                  <a:lnTo>
                    <a:pt x="112" y="296"/>
                  </a:lnTo>
                  <a:lnTo>
                    <a:pt x="116" y="302"/>
                  </a:lnTo>
                  <a:lnTo>
                    <a:pt x="120" y="308"/>
                  </a:lnTo>
                  <a:lnTo>
                    <a:pt x="126" y="314"/>
                  </a:lnTo>
                  <a:lnTo>
                    <a:pt x="134" y="318"/>
                  </a:lnTo>
                  <a:lnTo>
                    <a:pt x="140" y="320"/>
                  </a:lnTo>
                  <a:lnTo>
                    <a:pt x="148" y="320"/>
                  </a:lnTo>
                  <a:lnTo>
                    <a:pt x="170" y="320"/>
                  </a:lnTo>
                  <a:lnTo>
                    <a:pt x="170" y="320"/>
                  </a:lnTo>
                  <a:lnTo>
                    <a:pt x="178" y="320"/>
                  </a:lnTo>
                  <a:lnTo>
                    <a:pt x="184" y="318"/>
                  </a:lnTo>
                  <a:lnTo>
                    <a:pt x="192" y="314"/>
                  </a:lnTo>
                  <a:lnTo>
                    <a:pt x="198" y="308"/>
                  </a:lnTo>
                  <a:lnTo>
                    <a:pt x="202" y="302"/>
                  </a:lnTo>
                  <a:lnTo>
                    <a:pt x="206" y="296"/>
                  </a:lnTo>
                  <a:lnTo>
                    <a:pt x="208" y="288"/>
                  </a:lnTo>
                  <a:lnTo>
                    <a:pt x="210" y="280"/>
                  </a:lnTo>
                  <a:lnTo>
                    <a:pt x="210" y="210"/>
                  </a:lnTo>
                  <a:lnTo>
                    <a:pt x="280" y="210"/>
                  </a:lnTo>
                  <a:lnTo>
                    <a:pt x="280" y="210"/>
                  </a:lnTo>
                  <a:lnTo>
                    <a:pt x="288" y="210"/>
                  </a:lnTo>
                  <a:lnTo>
                    <a:pt x="294" y="208"/>
                  </a:lnTo>
                  <a:lnTo>
                    <a:pt x="302" y="204"/>
                  </a:lnTo>
                  <a:lnTo>
                    <a:pt x="308" y="198"/>
                  </a:lnTo>
                  <a:lnTo>
                    <a:pt x="312" y="192"/>
                  </a:lnTo>
                  <a:lnTo>
                    <a:pt x="316" y="186"/>
                  </a:lnTo>
                  <a:lnTo>
                    <a:pt x="318" y="178"/>
                  </a:lnTo>
                  <a:lnTo>
                    <a:pt x="320" y="170"/>
                  </a:lnTo>
                  <a:lnTo>
                    <a:pt x="320" y="150"/>
                  </a:lnTo>
                  <a:lnTo>
                    <a:pt x="320" y="150"/>
                  </a:lnTo>
                  <a:lnTo>
                    <a:pt x="318" y="142"/>
                  </a:lnTo>
                  <a:lnTo>
                    <a:pt x="316" y="134"/>
                  </a:lnTo>
                  <a:lnTo>
                    <a:pt x="312" y="128"/>
                  </a:lnTo>
                  <a:lnTo>
                    <a:pt x="308" y="122"/>
                  </a:lnTo>
                  <a:lnTo>
                    <a:pt x="302" y="118"/>
                  </a:lnTo>
                  <a:lnTo>
                    <a:pt x="294" y="114"/>
                  </a:lnTo>
                  <a:lnTo>
                    <a:pt x="288" y="112"/>
                  </a:lnTo>
                  <a:lnTo>
                    <a:pt x="280" y="110"/>
                  </a:lnTo>
                  <a:lnTo>
                    <a:pt x="280" y="110"/>
                  </a:lnTo>
                  <a:close/>
                </a:path>
              </a:pathLst>
            </a:custGeom>
            <a:solidFill>
              <a:srgbClr val="E25952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026" name="Picture 2" descr="제주대 로고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03" y="6008687"/>
            <a:ext cx="12477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직사각형 1023"/>
          <p:cNvSpPr/>
          <p:nvPr/>
        </p:nvSpPr>
        <p:spPr>
          <a:xfrm>
            <a:off x="326797" y="360362"/>
            <a:ext cx="7159173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7200" b="0" cap="none" spc="-150" dirty="0" smtClean="0">
                <a:ln w="0"/>
                <a:solidFill>
                  <a:srgbClr val="80278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GitHub </a:t>
            </a:r>
          </a:p>
          <a:p>
            <a:r>
              <a:rPr lang="en-US" altLang="ko-KR" sz="7200" spc="-150" dirty="0" smtClean="0">
                <a:ln w="0"/>
                <a:solidFill>
                  <a:srgbClr val="80278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Desktop</a:t>
            </a:r>
            <a:r>
              <a:rPr lang="ko-KR" altLang="en-US" sz="6000" spc="-15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으로</a:t>
            </a:r>
            <a:endParaRPr lang="en-US" altLang="ko-KR" sz="6000" spc="-150" dirty="0" smtClean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ko-KR" altLang="en-US" sz="6000" spc="-15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시작하는</a:t>
            </a:r>
            <a:endParaRPr lang="en-US" altLang="ko-KR" sz="6000" b="0" cap="none" spc="-150" dirty="0" smtClean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ko-KR" altLang="en-US" sz="6600" b="1" cap="none" spc="-150" dirty="0" smtClean="0">
                <a:ln w="19050">
                  <a:solidFill>
                    <a:schemeClr val="bg1"/>
                  </a:solidFill>
                </a:ln>
                <a:gradFill flip="none" rotWithShape="1">
                  <a:gsLst>
                    <a:gs pos="63000">
                      <a:srgbClr val="00B0F0"/>
                    </a:gs>
                    <a:gs pos="49000">
                      <a:srgbClr val="00B050"/>
                    </a:gs>
                    <a:gs pos="37000">
                      <a:srgbClr val="92D050"/>
                    </a:gs>
                    <a:gs pos="23000">
                      <a:srgbClr val="FFFF00"/>
                    </a:gs>
                    <a:gs pos="12000">
                      <a:srgbClr val="FFC000"/>
                    </a:gs>
                    <a:gs pos="0">
                      <a:srgbClr val="FF0000"/>
                    </a:gs>
                    <a:gs pos="75000">
                      <a:srgbClr val="0070C0"/>
                    </a:gs>
                    <a:gs pos="87000">
                      <a:srgbClr val="00206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버전 관리</a:t>
            </a:r>
            <a:endParaRPr lang="en-US" altLang="ko-KR" sz="6600" b="1" spc="-150" dirty="0">
              <a:ln w="19050">
                <a:solidFill>
                  <a:schemeClr val="bg1"/>
                </a:solidFill>
              </a:ln>
              <a:gradFill flip="none" rotWithShape="1">
                <a:gsLst>
                  <a:gs pos="63000">
                    <a:srgbClr val="00B0F0"/>
                  </a:gs>
                  <a:gs pos="49000">
                    <a:srgbClr val="00B050"/>
                  </a:gs>
                  <a:gs pos="37000">
                    <a:srgbClr val="92D050"/>
                  </a:gs>
                  <a:gs pos="23000">
                    <a:srgbClr val="FFFF00"/>
                  </a:gs>
                  <a:gs pos="12000">
                    <a:srgbClr val="FFC000"/>
                  </a:gs>
                  <a:gs pos="0">
                    <a:srgbClr val="FF0000"/>
                  </a:gs>
                  <a:gs pos="75000">
                    <a:srgbClr val="0070C0"/>
                  </a:gs>
                  <a:gs pos="87000">
                    <a:srgbClr val="002060"/>
                  </a:gs>
                  <a:gs pos="100000">
                    <a:srgbClr val="7030A0"/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en-US" altLang="ko-KR" sz="6600" b="1" cap="none" spc="-150" dirty="0" smtClean="0">
                <a:ln w="19050">
                  <a:solidFill>
                    <a:schemeClr val="bg1"/>
                  </a:solidFill>
                </a:ln>
                <a:gradFill flip="none" rotWithShape="1">
                  <a:gsLst>
                    <a:gs pos="63000">
                      <a:srgbClr val="00B0F0"/>
                    </a:gs>
                    <a:gs pos="49000">
                      <a:srgbClr val="00B050"/>
                    </a:gs>
                    <a:gs pos="37000">
                      <a:srgbClr val="92D050"/>
                    </a:gs>
                    <a:gs pos="23000">
                      <a:srgbClr val="FFFF00"/>
                    </a:gs>
                    <a:gs pos="12000">
                      <a:srgbClr val="FFC000"/>
                    </a:gs>
                    <a:gs pos="0">
                      <a:srgbClr val="FF0000"/>
                    </a:gs>
                    <a:gs pos="75000">
                      <a:srgbClr val="0070C0"/>
                    </a:gs>
                    <a:gs pos="87000">
                      <a:srgbClr val="00206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(Version Control)</a:t>
            </a:r>
          </a:p>
        </p:txBody>
      </p:sp>
      <p:sp>
        <p:nvSpPr>
          <p:cNvPr id="1025" name="TextBox 1024"/>
          <p:cNvSpPr txBox="1"/>
          <p:nvPr/>
        </p:nvSpPr>
        <p:spPr>
          <a:xfrm>
            <a:off x="1797503" y="6077386"/>
            <a:ext cx="43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김예찬</a:t>
            </a:r>
            <a:r>
              <a:rPr lang="ko-KR" alt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(think.computer@jejunu.ac.kr)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6331984" y="5743653"/>
            <a:ext cx="904875" cy="835025"/>
            <a:chOff x="4102100" y="5789613"/>
            <a:chExt cx="904875" cy="835025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32" name="Freeform 192"/>
            <p:cNvSpPr>
              <a:spLocks/>
            </p:cNvSpPr>
            <p:nvPr/>
          </p:nvSpPr>
          <p:spPr bwMode="auto">
            <a:xfrm>
              <a:off x="4102100" y="5789613"/>
              <a:ext cx="657225" cy="657225"/>
            </a:xfrm>
            <a:custGeom>
              <a:avLst/>
              <a:gdLst/>
              <a:ahLst/>
              <a:cxnLst>
                <a:cxn ang="0">
                  <a:pos x="272" y="142"/>
                </a:cxn>
                <a:cxn ang="0">
                  <a:pos x="272" y="50"/>
                </a:cxn>
                <a:cxn ang="0">
                  <a:pos x="268" y="30"/>
                </a:cxn>
                <a:cxn ang="0">
                  <a:pos x="256" y="14"/>
                </a:cxn>
                <a:cxn ang="0">
                  <a:pos x="240" y="4"/>
                </a:cxn>
                <a:cxn ang="0">
                  <a:pos x="220" y="0"/>
                </a:cxn>
                <a:cxn ang="0">
                  <a:pos x="194" y="0"/>
                </a:cxn>
                <a:cxn ang="0">
                  <a:pos x="174" y="4"/>
                </a:cxn>
                <a:cxn ang="0">
                  <a:pos x="156" y="14"/>
                </a:cxn>
                <a:cxn ang="0">
                  <a:pos x="146" y="30"/>
                </a:cxn>
                <a:cxn ang="0">
                  <a:pos x="142" y="50"/>
                </a:cxn>
                <a:cxn ang="0">
                  <a:pos x="50" y="142"/>
                </a:cxn>
                <a:cxn ang="0">
                  <a:pos x="40" y="142"/>
                </a:cxn>
                <a:cxn ang="0">
                  <a:pos x="22" y="150"/>
                </a:cxn>
                <a:cxn ang="0">
                  <a:pos x="8" y="164"/>
                </a:cxn>
                <a:cxn ang="0">
                  <a:pos x="0" y="182"/>
                </a:cxn>
                <a:cxn ang="0">
                  <a:pos x="0" y="220"/>
                </a:cxn>
                <a:cxn ang="0">
                  <a:pos x="0" y="230"/>
                </a:cxn>
                <a:cxn ang="0">
                  <a:pos x="8" y="248"/>
                </a:cxn>
                <a:cxn ang="0">
                  <a:pos x="22" y="262"/>
                </a:cxn>
                <a:cxn ang="0">
                  <a:pos x="40" y="270"/>
                </a:cxn>
                <a:cxn ang="0">
                  <a:pos x="142" y="272"/>
                </a:cxn>
                <a:cxn ang="0">
                  <a:pos x="142" y="362"/>
                </a:cxn>
                <a:cxn ang="0">
                  <a:pos x="146" y="382"/>
                </a:cxn>
                <a:cxn ang="0">
                  <a:pos x="156" y="398"/>
                </a:cxn>
                <a:cxn ang="0">
                  <a:pos x="174" y="410"/>
                </a:cxn>
                <a:cxn ang="0">
                  <a:pos x="194" y="414"/>
                </a:cxn>
                <a:cxn ang="0">
                  <a:pos x="220" y="414"/>
                </a:cxn>
                <a:cxn ang="0">
                  <a:pos x="240" y="410"/>
                </a:cxn>
                <a:cxn ang="0">
                  <a:pos x="256" y="398"/>
                </a:cxn>
                <a:cxn ang="0">
                  <a:pos x="268" y="382"/>
                </a:cxn>
                <a:cxn ang="0">
                  <a:pos x="272" y="362"/>
                </a:cxn>
                <a:cxn ang="0">
                  <a:pos x="362" y="272"/>
                </a:cxn>
                <a:cxn ang="0">
                  <a:pos x="372" y="270"/>
                </a:cxn>
                <a:cxn ang="0">
                  <a:pos x="392" y="262"/>
                </a:cxn>
                <a:cxn ang="0">
                  <a:pos x="406" y="248"/>
                </a:cxn>
                <a:cxn ang="0">
                  <a:pos x="412" y="230"/>
                </a:cxn>
                <a:cxn ang="0">
                  <a:pos x="414" y="194"/>
                </a:cxn>
                <a:cxn ang="0">
                  <a:pos x="412" y="182"/>
                </a:cxn>
                <a:cxn ang="0">
                  <a:pos x="406" y="164"/>
                </a:cxn>
                <a:cxn ang="0">
                  <a:pos x="392" y="150"/>
                </a:cxn>
                <a:cxn ang="0">
                  <a:pos x="372" y="142"/>
                </a:cxn>
                <a:cxn ang="0">
                  <a:pos x="362" y="142"/>
                </a:cxn>
              </a:cxnLst>
              <a:rect l="0" t="0" r="r" b="b"/>
              <a:pathLst>
                <a:path w="414" h="414">
                  <a:moveTo>
                    <a:pt x="362" y="142"/>
                  </a:moveTo>
                  <a:lnTo>
                    <a:pt x="272" y="142"/>
                  </a:lnTo>
                  <a:lnTo>
                    <a:pt x="272" y="50"/>
                  </a:lnTo>
                  <a:lnTo>
                    <a:pt x="272" y="50"/>
                  </a:lnTo>
                  <a:lnTo>
                    <a:pt x="270" y="40"/>
                  </a:lnTo>
                  <a:lnTo>
                    <a:pt x="268" y="30"/>
                  </a:lnTo>
                  <a:lnTo>
                    <a:pt x="262" y="22"/>
                  </a:lnTo>
                  <a:lnTo>
                    <a:pt x="256" y="14"/>
                  </a:lnTo>
                  <a:lnTo>
                    <a:pt x="248" y="8"/>
                  </a:lnTo>
                  <a:lnTo>
                    <a:pt x="240" y="4"/>
                  </a:lnTo>
                  <a:lnTo>
                    <a:pt x="230" y="0"/>
                  </a:lnTo>
                  <a:lnTo>
                    <a:pt x="220" y="0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4" y="0"/>
                  </a:lnTo>
                  <a:lnTo>
                    <a:pt x="174" y="4"/>
                  </a:lnTo>
                  <a:lnTo>
                    <a:pt x="164" y="8"/>
                  </a:lnTo>
                  <a:lnTo>
                    <a:pt x="156" y="14"/>
                  </a:lnTo>
                  <a:lnTo>
                    <a:pt x="150" y="22"/>
                  </a:lnTo>
                  <a:lnTo>
                    <a:pt x="146" y="30"/>
                  </a:lnTo>
                  <a:lnTo>
                    <a:pt x="142" y="40"/>
                  </a:lnTo>
                  <a:lnTo>
                    <a:pt x="142" y="50"/>
                  </a:lnTo>
                  <a:lnTo>
                    <a:pt x="142" y="142"/>
                  </a:lnTo>
                  <a:lnTo>
                    <a:pt x="50" y="142"/>
                  </a:lnTo>
                  <a:lnTo>
                    <a:pt x="50" y="142"/>
                  </a:lnTo>
                  <a:lnTo>
                    <a:pt x="40" y="142"/>
                  </a:lnTo>
                  <a:lnTo>
                    <a:pt x="30" y="146"/>
                  </a:lnTo>
                  <a:lnTo>
                    <a:pt x="22" y="150"/>
                  </a:lnTo>
                  <a:lnTo>
                    <a:pt x="14" y="156"/>
                  </a:lnTo>
                  <a:lnTo>
                    <a:pt x="8" y="164"/>
                  </a:lnTo>
                  <a:lnTo>
                    <a:pt x="4" y="174"/>
                  </a:lnTo>
                  <a:lnTo>
                    <a:pt x="0" y="182"/>
                  </a:lnTo>
                  <a:lnTo>
                    <a:pt x="0" y="194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0" y="230"/>
                  </a:lnTo>
                  <a:lnTo>
                    <a:pt x="4" y="240"/>
                  </a:lnTo>
                  <a:lnTo>
                    <a:pt x="8" y="248"/>
                  </a:lnTo>
                  <a:lnTo>
                    <a:pt x="14" y="256"/>
                  </a:lnTo>
                  <a:lnTo>
                    <a:pt x="22" y="262"/>
                  </a:lnTo>
                  <a:lnTo>
                    <a:pt x="30" y="268"/>
                  </a:lnTo>
                  <a:lnTo>
                    <a:pt x="40" y="270"/>
                  </a:lnTo>
                  <a:lnTo>
                    <a:pt x="50" y="272"/>
                  </a:lnTo>
                  <a:lnTo>
                    <a:pt x="142" y="27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72"/>
                  </a:lnTo>
                  <a:lnTo>
                    <a:pt x="146" y="382"/>
                  </a:lnTo>
                  <a:lnTo>
                    <a:pt x="150" y="392"/>
                  </a:lnTo>
                  <a:lnTo>
                    <a:pt x="156" y="398"/>
                  </a:lnTo>
                  <a:lnTo>
                    <a:pt x="164" y="406"/>
                  </a:lnTo>
                  <a:lnTo>
                    <a:pt x="174" y="410"/>
                  </a:lnTo>
                  <a:lnTo>
                    <a:pt x="184" y="412"/>
                  </a:lnTo>
                  <a:lnTo>
                    <a:pt x="194" y="414"/>
                  </a:lnTo>
                  <a:lnTo>
                    <a:pt x="220" y="414"/>
                  </a:lnTo>
                  <a:lnTo>
                    <a:pt x="220" y="414"/>
                  </a:lnTo>
                  <a:lnTo>
                    <a:pt x="230" y="412"/>
                  </a:lnTo>
                  <a:lnTo>
                    <a:pt x="240" y="410"/>
                  </a:lnTo>
                  <a:lnTo>
                    <a:pt x="248" y="406"/>
                  </a:lnTo>
                  <a:lnTo>
                    <a:pt x="256" y="398"/>
                  </a:lnTo>
                  <a:lnTo>
                    <a:pt x="262" y="392"/>
                  </a:lnTo>
                  <a:lnTo>
                    <a:pt x="268" y="382"/>
                  </a:lnTo>
                  <a:lnTo>
                    <a:pt x="270" y="372"/>
                  </a:lnTo>
                  <a:lnTo>
                    <a:pt x="272" y="362"/>
                  </a:lnTo>
                  <a:lnTo>
                    <a:pt x="272" y="272"/>
                  </a:lnTo>
                  <a:lnTo>
                    <a:pt x="362" y="272"/>
                  </a:lnTo>
                  <a:lnTo>
                    <a:pt x="362" y="272"/>
                  </a:lnTo>
                  <a:lnTo>
                    <a:pt x="372" y="270"/>
                  </a:lnTo>
                  <a:lnTo>
                    <a:pt x="382" y="268"/>
                  </a:lnTo>
                  <a:lnTo>
                    <a:pt x="392" y="262"/>
                  </a:lnTo>
                  <a:lnTo>
                    <a:pt x="398" y="256"/>
                  </a:lnTo>
                  <a:lnTo>
                    <a:pt x="406" y="248"/>
                  </a:lnTo>
                  <a:lnTo>
                    <a:pt x="410" y="240"/>
                  </a:lnTo>
                  <a:lnTo>
                    <a:pt x="412" y="230"/>
                  </a:lnTo>
                  <a:lnTo>
                    <a:pt x="414" y="220"/>
                  </a:lnTo>
                  <a:lnTo>
                    <a:pt x="414" y="194"/>
                  </a:lnTo>
                  <a:lnTo>
                    <a:pt x="414" y="194"/>
                  </a:lnTo>
                  <a:lnTo>
                    <a:pt x="412" y="182"/>
                  </a:lnTo>
                  <a:lnTo>
                    <a:pt x="410" y="174"/>
                  </a:lnTo>
                  <a:lnTo>
                    <a:pt x="406" y="164"/>
                  </a:lnTo>
                  <a:lnTo>
                    <a:pt x="398" y="156"/>
                  </a:lnTo>
                  <a:lnTo>
                    <a:pt x="392" y="150"/>
                  </a:lnTo>
                  <a:lnTo>
                    <a:pt x="382" y="146"/>
                  </a:lnTo>
                  <a:lnTo>
                    <a:pt x="372" y="142"/>
                  </a:lnTo>
                  <a:lnTo>
                    <a:pt x="362" y="142"/>
                  </a:lnTo>
                  <a:lnTo>
                    <a:pt x="362" y="142"/>
                  </a:lnTo>
                  <a:close/>
                </a:path>
              </a:pathLst>
            </a:custGeom>
            <a:solidFill>
              <a:srgbClr val="88CCCD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94"/>
            <p:cNvSpPr>
              <a:spLocks/>
            </p:cNvSpPr>
            <p:nvPr/>
          </p:nvSpPr>
          <p:spPr bwMode="auto">
            <a:xfrm>
              <a:off x="4673600" y="6291263"/>
              <a:ext cx="333375" cy="333375"/>
            </a:xfrm>
            <a:custGeom>
              <a:avLst/>
              <a:gdLst/>
              <a:ahLst/>
              <a:cxnLst>
                <a:cxn ang="0">
                  <a:pos x="184" y="72"/>
                </a:cxn>
                <a:cxn ang="0">
                  <a:pos x="138" y="72"/>
                </a:cxn>
                <a:cxn ang="0">
                  <a:pos x="138" y="26"/>
                </a:cxn>
                <a:cxn ang="0">
                  <a:pos x="138" y="26"/>
                </a:cxn>
                <a:cxn ang="0">
                  <a:pos x="136" y="16"/>
                </a:cxn>
                <a:cxn ang="0">
                  <a:pos x="130" y="8"/>
                </a:cxn>
                <a:cxn ang="0">
                  <a:pos x="122" y="2"/>
                </a:cxn>
                <a:cxn ang="0">
                  <a:pos x="112" y="0"/>
                </a:cxn>
                <a:cxn ang="0">
                  <a:pos x="98" y="0"/>
                </a:cxn>
                <a:cxn ang="0">
                  <a:pos x="98" y="0"/>
                </a:cxn>
                <a:cxn ang="0">
                  <a:pos x="88" y="2"/>
                </a:cxn>
                <a:cxn ang="0">
                  <a:pos x="80" y="8"/>
                </a:cxn>
                <a:cxn ang="0">
                  <a:pos x="74" y="16"/>
                </a:cxn>
                <a:cxn ang="0">
                  <a:pos x="72" y="26"/>
                </a:cxn>
                <a:cxn ang="0">
                  <a:pos x="72" y="72"/>
                </a:cxn>
                <a:cxn ang="0">
                  <a:pos x="26" y="72"/>
                </a:cxn>
                <a:cxn ang="0">
                  <a:pos x="26" y="72"/>
                </a:cxn>
                <a:cxn ang="0">
                  <a:pos x="16" y="74"/>
                </a:cxn>
                <a:cxn ang="0">
                  <a:pos x="8" y="80"/>
                </a:cxn>
                <a:cxn ang="0">
                  <a:pos x="2" y="88"/>
                </a:cxn>
                <a:cxn ang="0">
                  <a:pos x="0" y="98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2" y="122"/>
                </a:cxn>
                <a:cxn ang="0">
                  <a:pos x="8" y="130"/>
                </a:cxn>
                <a:cxn ang="0">
                  <a:pos x="16" y="136"/>
                </a:cxn>
                <a:cxn ang="0">
                  <a:pos x="26" y="138"/>
                </a:cxn>
                <a:cxn ang="0">
                  <a:pos x="72" y="138"/>
                </a:cxn>
                <a:cxn ang="0">
                  <a:pos x="72" y="184"/>
                </a:cxn>
                <a:cxn ang="0">
                  <a:pos x="72" y="184"/>
                </a:cxn>
                <a:cxn ang="0">
                  <a:pos x="74" y="194"/>
                </a:cxn>
                <a:cxn ang="0">
                  <a:pos x="80" y="202"/>
                </a:cxn>
                <a:cxn ang="0">
                  <a:pos x="88" y="208"/>
                </a:cxn>
                <a:cxn ang="0">
                  <a:pos x="98" y="210"/>
                </a:cxn>
                <a:cxn ang="0">
                  <a:pos x="112" y="210"/>
                </a:cxn>
                <a:cxn ang="0">
                  <a:pos x="112" y="210"/>
                </a:cxn>
                <a:cxn ang="0">
                  <a:pos x="122" y="208"/>
                </a:cxn>
                <a:cxn ang="0">
                  <a:pos x="130" y="202"/>
                </a:cxn>
                <a:cxn ang="0">
                  <a:pos x="136" y="194"/>
                </a:cxn>
                <a:cxn ang="0">
                  <a:pos x="138" y="184"/>
                </a:cxn>
                <a:cxn ang="0">
                  <a:pos x="138" y="138"/>
                </a:cxn>
                <a:cxn ang="0">
                  <a:pos x="184" y="138"/>
                </a:cxn>
                <a:cxn ang="0">
                  <a:pos x="184" y="138"/>
                </a:cxn>
                <a:cxn ang="0">
                  <a:pos x="194" y="136"/>
                </a:cxn>
                <a:cxn ang="0">
                  <a:pos x="202" y="130"/>
                </a:cxn>
                <a:cxn ang="0">
                  <a:pos x="208" y="122"/>
                </a:cxn>
                <a:cxn ang="0">
                  <a:pos x="210" y="112"/>
                </a:cxn>
                <a:cxn ang="0">
                  <a:pos x="210" y="98"/>
                </a:cxn>
                <a:cxn ang="0">
                  <a:pos x="210" y="98"/>
                </a:cxn>
                <a:cxn ang="0">
                  <a:pos x="208" y="88"/>
                </a:cxn>
                <a:cxn ang="0">
                  <a:pos x="202" y="80"/>
                </a:cxn>
                <a:cxn ang="0">
                  <a:pos x="194" y="74"/>
                </a:cxn>
                <a:cxn ang="0">
                  <a:pos x="184" y="72"/>
                </a:cxn>
                <a:cxn ang="0">
                  <a:pos x="184" y="72"/>
                </a:cxn>
              </a:cxnLst>
              <a:rect l="0" t="0" r="r" b="b"/>
              <a:pathLst>
                <a:path w="210" h="210">
                  <a:moveTo>
                    <a:pt x="184" y="72"/>
                  </a:moveTo>
                  <a:lnTo>
                    <a:pt x="138" y="72"/>
                  </a:lnTo>
                  <a:lnTo>
                    <a:pt x="138" y="26"/>
                  </a:lnTo>
                  <a:lnTo>
                    <a:pt x="138" y="26"/>
                  </a:lnTo>
                  <a:lnTo>
                    <a:pt x="136" y="16"/>
                  </a:lnTo>
                  <a:lnTo>
                    <a:pt x="130" y="8"/>
                  </a:lnTo>
                  <a:lnTo>
                    <a:pt x="122" y="2"/>
                  </a:lnTo>
                  <a:lnTo>
                    <a:pt x="11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88" y="2"/>
                  </a:lnTo>
                  <a:lnTo>
                    <a:pt x="80" y="8"/>
                  </a:lnTo>
                  <a:lnTo>
                    <a:pt x="74" y="16"/>
                  </a:lnTo>
                  <a:lnTo>
                    <a:pt x="72" y="26"/>
                  </a:lnTo>
                  <a:lnTo>
                    <a:pt x="72" y="72"/>
                  </a:lnTo>
                  <a:lnTo>
                    <a:pt x="26" y="72"/>
                  </a:lnTo>
                  <a:lnTo>
                    <a:pt x="26" y="72"/>
                  </a:lnTo>
                  <a:lnTo>
                    <a:pt x="16" y="74"/>
                  </a:lnTo>
                  <a:lnTo>
                    <a:pt x="8" y="80"/>
                  </a:lnTo>
                  <a:lnTo>
                    <a:pt x="2" y="88"/>
                  </a:lnTo>
                  <a:lnTo>
                    <a:pt x="0" y="98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" y="122"/>
                  </a:lnTo>
                  <a:lnTo>
                    <a:pt x="8" y="130"/>
                  </a:lnTo>
                  <a:lnTo>
                    <a:pt x="16" y="136"/>
                  </a:lnTo>
                  <a:lnTo>
                    <a:pt x="26" y="138"/>
                  </a:lnTo>
                  <a:lnTo>
                    <a:pt x="72" y="138"/>
                  </a:lnTo>
                  <a:lnTo>
                    <a:pt x="72" y="184"/>
                  </a:lnTo>
                  <a:lnTo>
                    <a:pt x="72" y="184"/>
                  </a:lnTo>
                  <a:lnTo>
                    <a:pt x="74" y="194"/>
                  </a:lnTo>
                  <a:lnTo>
                    <a:pt x="80" y="202"/>
                  </a:lnTo>
                  <a:lnTo>
                    <a:pt x="88" y="208"/>
                  </a:lnTo>
                  <a:lnTo>
                    <a:pt x="98" y="210"/>
                  </a:lnTo>
                  <a:lnTo>
                    <a:pt x="112" y="210"/>
                  </a:lnTo>
                  <a:lnTo>
                    <a:pt x="112" y="210"/>
                  </a:lnTo>
                  <a:lnTo>
                    <a:pt x="122" y="208"/>
                  </a:lnTo>
                  <a:lnTo>
                    <a:pt x="130" y="202"/>
                  </a:lnTo>
                  <a:lnTo>
                    <a:pt x="136" y="194"/>
                  </a:lnTo>
                  <a:lnTo>
                    <a:pt x="138" y="184"/>
                  </a:lnTo>
                  <a:lnTo>
                    <a:pt x="138" y="138"/>
                  </a:lnTo>
                  <a:lnTo>
                    <a:pt x="184" y="138"/>
                  </a:lnTo>
                  <a:lnTo>
                    <a:pt x="184" y="138"/>
                  </a:lnTo>
                  <a:lnTo>
                    <a:pt x="194" y="136"/>
                  </a:lnTo>
                  <a:lnTo>
                    <a:pt x="202" y="130"/>
                  </a:lnTo>
                  <a:lnTo>
                    <a:pt x="208" y="122"/>
                  </a:lnTo>
                  <a:lnTo>
                    <a:pt x="210" y="112"/>
                  </a:lnTo>
                  <a:lnTo>
                    <a:pt x="210" y="98"/>
                  </a:lnTo>
                  <a:lnTo>
                    <a:pt x="210" y="98"/>
                  </a:lnTo>
                  <a:lnTo>
                    <a:pt x="208" y="88"/>
                  </a:lnTo>
                  <a:lnTo>
                    <a:pt x="202" y="80"/>
                  </a:lnTo>
                  <a:lnTo>
                    <a:pt x="194" y="74"/>
                  </a:lnTo>
                  <a:lnTo>
                    <a:pt x="184" y="72"/>
                  </a:lnTo>
                  <a:lnTo>
                    <a:pt x="184" y="72"/>
                  </a:lnTo>
                  <a:close/>
                </a:path>
              </a:pathLst>
            </a:custGeom>
            <a:solidFill>
              <a:srgbClr val="EFBC3F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1028" name="직선 연결선 1027"/>
          <p:cNvCxnSpPr/>
          <p:nvPr/>
        </p:nvCxnSpPr>
        <p:spPr>
          <a:xfrm>
            <a:off x="1768928" y="6195124"/>
            <a:ext cx="0" cy="170815"/>
          </a:xfrm>
          <a:prstGeom prst="line">
            <a:avLst/>
          </a:prstGeom>
          <a:ln w="28575">
            <a:solidFill>
              <a:srgbClr val="6F74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/>
          <p:cNvSpPr txBox="1"/>
          <p:nvPr/>
        </p:nvSpPr>
        <p:spPr>
          <a:xfrm>
            <a:off x="8653350" y="1372064"/>
            <a:ext cx="1577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Copyright © 2019</a:t>
            </a:r>
            <a:endParaRPr lang="ko-KR" altLang="en-US" sz="12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pic>
        <p:nvPicPr>
          <p:cNvPr id="1033" name="그림 10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3814" y="427037"/>
            <a:ext cx="1057144" cy="1039814"/>
          </a:xfrm>
          <a:prstGeom prst="rect">
            <a:avLst/>
          </a:prstGeom>
        </p:spPr>
      </p:pic>
      <p:grpSp>
        <p:nvGrpSpPr>
          <p:cNvPr id="144" name="그룹 143"/>
          <p:cNvGrpSpPr/>
          <p:nvPr/>
        </p:nvGrpSpPr>
        <p:grpSpPr>
          <a:xfrm>
            <a:off x="8505372" y="225425"/>
            <a:ext cx="819150" cy="508000"/>
            <a:chOff x="6337300" y="388938"/>
            <a:chExt cx="819150" cy="508000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45" name="Freeform 200"/>
            <p:cNvSpPr>
              <a:spLocks/>
            </p:cNvSpPr>
            <p:nvPr/>
          </p:nvSpPr>
          <p:spPr bwMode="auto">
            <a:xfrm>
              <a:off x="6337300" y="677863"/>
              <a:ext cx="219075" cy="219075"/>
            </a:xfrm>
            <a:custGeom>
              <a:avLst/>
              <a:gdLst/>
              <a:ahLst/>
              <a:cxnLst>
                <a:cxn ang="0">
                  <a:pos x="122" y="48"/>
                </a:cxn>
                <a:cxn ang="0">
                  <a:pos x="90" y="4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90" y="10"/>
                </a:cxn>
                <a:cxn ang="0">
                  <a:pos x="86" y="4"/>
                </a:cxn>
                <a:cxn ang="0">
                  <a:pos x="80" y="0"/>
                </a:cxn>
                <a:cxn ang="0">
                  <a:pos x="74" y="0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4"/>
                </a:cxn>
                <a:cxn ang="0">
                  <a:pos x="48" y="10"/>
                </a:cxn>
                <a:cxn ang="0">
                  <a:pos x="48" y="16"/>
                </a:cxn>
                <a:cxn ang="0">
                  <a:pos x="48" y="48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0" y="48"/>
                </a:cxn>
                <a:cxn ang="0">
                  <a:pos x="4" y="52"/>
                </a:cxn>
                <a:cxn ang="0">
                  <a:pos x="0" y="58"/>
                </a:cxn>
                <a:cxn ang="0">
                  <a:pos x="0" y="64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0" y="80"/>
                </a:cxn>
                <a:cxn ang="0">
                  <a:pos x="4" y="86"/>
                </a:cxn>
                <a:cxn ang="0">
                  <a:pos x="10" y="90"/>
                </a:cxn>
                <a:cxn ang="0">
                  <a:pos x="16" y="90"/>
                </a:cxn>
                <a:cxn ang="0">
                  <a:pos x="48" y="90"/>
                </a:cxn>
                <a:cxn ang="0">
                  <a:pos x="48" y="122"/>
                </a:cxn>
                <a:cxn ang="0">
                  <a:pos x="48" y="122"/>
                </a:cxn>
                <a:cxn ang="0">
                  <a:pos x="48" y="128"/>
                </a:cxn>
                <a:cxn ang="0">
                  <a:pos x="52" y="134"/>
                </a:cxn>
                <a:cxn ang="0">
                  <a:pos x="58" y="138"/>
                </a:cxn>
                <a:cxn ang="0">
                  <a:pos x="64" y="138"/>
                </a:cxn>
                <a:cxn ang="0">
                  <a:pos x="74" y="138"/>
                </a:cxn>
                <a:cxn ang="0">
                  <a:pos x="74" y="138"/>
                </a:cxn>
                <a:cxn ang="0">
                  <a:pos x="80" y="138"/>
                </a:cxn>
                <a:cxn ang="0">
                  <a:pos x="86" y="134"/>
                </a:cxn>
                <a:cxn ang="0">
                  <a:pos x="90" y="128"/>
                </a:cxn>
                <a:cxn ang="0">
                  <a:pos x="90" y="122"/>
                </a:cxn>
                <a:cxn ang="0">
                  <a:pos x="90" y="90"/>
                </a:cxn>
                <a:cxn ang="0">
                  <a:pos x="122" y="90"/>
                </a:cxn>
                <a:cxn ang="0">
                  <a:pos x="122" y="90"/>
                </a:cxn>
                <a:cxn ang="0">
                  <a:pos x="128" y="90"/>
                </a:cxn>
                <a:cxn ang="0">
                  <a:pos x="134" y="86"/>
                </a:cxn>
                <a:cxn ang="0">
                  <a:pos x="138" y="80"/>
                </a:cxn>
                <a:cxn ang="0">
                  <a:pos x="138" y="74"/>
                </a:cxn>
                <a:cxn ang="0">
                  <a:pos x="138" y="64"/>
                </a:cxn>
                <a:cxn ang="0">
                  <a:pos x="138" y="64"/>
                </a:cxn>
                <a:cxn ang="0">
                  <a:pos x="138" y="58"/>
                </a:cxn>
                <a:cxn ang="0">
                  <a:pos x="134" y="52"/>
                </a:cxn>
                <a:cxn ang="0">
                  <a:pos x="128" y="48"/>
                </a:cxn>
                <a:cxn ang="0">
                  <a:pos x="122" y="48"/>
                </a:cxn>
                <a:cxn ang="0">
                  <a:pos x="122" y="48"/>
                </a:cxn>
              </a:cxnLst>
              <a:rect l="0" t="0" r="r" b="b"/>
              <a:pathLst>
                <a:path w="138" h="138">
                  <a:moveTo>
                    <a:pt x="122" y="48"/>
                  </a:moveTo>
                  <a:lnTo>
                    <a:pt x="90" y="4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90" y="10"/>
                  </a:lnTo>
                  <a:lnTo>
                    <a:pt x="86" y="4"/>
                  </a:lnTo>
                  <a:lnTo>
                    <a:pt x="80" y="0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4"/>
                  </a:lnTo>
                  <a:lnTo>
                    <a:pt x="48" y="10"/>
                  </a:lnTo>
                  <a:lnTo>
                    <a:pt x="48" y="16"/>
                  </a:lnTo>
                  <a:lnTo>
                    <a:pt x="48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0" y="48"/>
                  </a:lnTo>
                  <a:lnTo>
                    <a:pt x="4" y="52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4" y="86"/>
                  </a:lnTo>
                  <a:lnTo>
                    <a:pt x="10" y="90"/>
                  </a:lnTo>
                  <a:lnTo>
                    <a:pt x="16" y="90"/>
                  </a:lnTo>
                  <a:lnTo>
                    <a:pt x="48" y="90"/>
                  </a:lnTo>
                  <a:lnTo>
                    <a:pt x="48" y="122"/>
                  </a:lnTo>
                  <a:lnTo>
                    <a:pt x="48" y="122"/>
                  </a:lnTo>
                  <a:lnTo>
                    <a:pt x="48" y="128"/>
                  </a:lnTo>
                  <a:lnTo>
                    <a:pt x="52" y="134"/>
                  </a:lnTo>
                  <a:lnTo>
                    <a:pt x="58" y="138"/>
                  </a:lnTo>
                  <a:lnTo>
                    <a:pt x="64" y="138"/>
                  </a:lnTo>
                  <a:lnTo>
                    <a:pt x="74" y="138"/>
                  </a:lnTo>
                  <a:lnTo>
                    <a:pt x="74" y="138"/>
                  </a:lnTo>
                  <a:lnTo>
                    <a:pt x="80" y="138"/>
                  </a:lnTo>
                  <a:lnTo>
                    <a:pt x="86" y="134"/>
                  </a:lnTo>
                  <a:lnTo>
                    <a:pt x="90" y="128"/>
                  </a:lnTo>
                  <a:lnTo>
                    <a:pt x="90" y="122"/>
                  </a:lnTo>
                  <a:lnTo>
                    <a:pt x="90" y="90"/>
                  </a:lnTo>
                  <a:lnTo>
                    <a:pt x="122" y="90"/>
                  </a:lnTo>
                  <a:lnTo>
                    <a:pt x="122" y="90"/>
                  </a:lnTo>
                  <a:lnTo>
                    <a:pt x="128" y="90"/>
                  </a:lnTo>
                  <a:lnTo>
                    <a:pt x="134" y="86"/>
                  </a:lnTo>
                  <a:lnTo>
                    <a:pt x="138" y="80"/>
                  </a:lnTo>
                  <a:lnTo>
                    <a:pt x="138" y="74"/>
                  </a:lnTo>
                  <a:lnTo>
                    <a:pt x="138" y="64"/>
                  </a:lnTo>
                  <a:lnTo>
                    <a:pt x="138" y="64"/>
                  </a:lnTo>
                  <a:lnTo>
                    <a:pt x="138" y="58"/>
                  </a:lnTo>
                  <a:lnTo>
                    <a:pt x="134" y="52"/>
                  </a:lnTo>
                  <a:lnTo>
                    <a:pt x="128" y="48"/>
                  </a:lnTo>
                  <a:lnTo>
                    <a:pt x="122" y="48"/>
                  </a:lnTo>
                  <a:lnTo>
                    <a:pt x="122" y="48"/>
                  </a:lnTo>
                  <a:close/>
                </a:path>
              </a:pathLst>
            </a:custGeom>
            <a:solidFill>
              <a:srgbClr val="8F9930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201"/>
            <p:cNvSpPr>
              <a:spLocks/>
            </p:cNvSpPr>
            <p:nvPr/>
          </p:nvSpPr>
          <p:spPr bwMode="auto">
            <a:xfrm>
              <a:off x="6648450" y="388938"/>
              <a:ext cx="508000" cy="508000"/>
            </a:xfrm>
            <a:custGeom>
              <a:avLst/>
              <a:gdLst/>
              <a:ahLst/>
              <a:cxnLst>
                <a:cxn ang="0">
                  <a:pos x="210" y="110"/>
                </a:cxn>
                <a:cxn ang="0">
                  <a:pos x="210" y="40"/>
                </a:cxn>
                <a:cxn ang="0">
                  <a:pos x="206" y="24"/>
                </a:cxn>
                <a:cxn ang="0">
                  <a:pos x="198" y="12"/>
                </a:cxn>
                <a:cxn ang="0">
                  <a:pos x="184" y="4"/>
                </a:cxn>
                <a:cxn ang="0">
                  <a:pos x="170" y="0"/>
                </a:cxn>
                <a:cxn ang="0">
                  <a:pos x="148" y="0"/>
                </a:cxn>
                <a:cxn ang="0">
                  <a:pos x="134" y="4"/>
                </a:cxn>
                <a:cxn ang="0">
                  <a:pos x="120" y="12"/>
                </a:cxn>
                <a:cxn ang="0">
                  <a:pos x="112" y="24"/>
                </a:cxn>
                <a:cxn ang="0">
                  <a:pos x="108" y="40"/>
                </a:cxn>
                <a:cxn ang="0">
                  <a:pos x="38" y="110"/>
                </a:cxn>
                <a:cxn ang="0">
                  <a:pos x="30" y="112"/>
                </a:cxn>
                <a:cxn ang="0">
                  <a:pos x="16" y="118"/>
                </a:cxn>
                <a:cxn ang="0">
                  <a:pos x="6" y="128"/>
                </a:cxn>
                <a:cxn ang="0">
                  <a:pos x="0" y="142"/>
                </a:cxn>
                <a:cxn ang="0">
                  <a:pos x="0" y="170"/>
                </a:cxn>
                <a:cxn ang="0">
                  <a:pos x="0" y="178"/>
                </a:cxn>
                <a:cxn ang="0">
                  <a:pos x="6" y="192"/>
                </a:cxn>
                <a:cxn ang="0">
                  <a:pos x="16" y="204"/>
                </a:cxn>
                <a:cxn ang="0">
                  <a:pos x="30" y="210"/>
                </a:cxn>
                <a:cxn ang="0">
                  <a:pos x="108" y="210"/>
                </a:cxn>
                <a:cxn ang="0">
                  <a:pos x="108" y="280"/>
                </a:cxn>
                <a:cxn ang="0">
                  <a:pos x="112" y="296"/>
                </a:cxn>
                <a:cxn ang="0">
                  <a:pos x="120" y="308"/>
                </a:cxn>
                <a:cxn ang="0">
                  <a:pos x="134" y="318"/>
                </a:cxn>
                <a:cxn ang="0">
                  <a:pos x="148" y="320"/>
                </a:cxn>
                <a:cxn ang="0">
                  <a:pos x="170" y="320"/>
                </a:cxn>
                <a:cxn ang="0">
                  <a:pos x="184" y="318"/>
                </a:cxn>
                <a:cxn ang="0">
                  <a:pos x="198" y="308"/>
                </a:cxn>
                <a:cxn ang="0">
                  <a:pos x="206" y="296"/>
                </a:cxn>
                <a:cxn ang="0">
                  <a:pos x="210" y="280"/>
                </a:cxn>
                <a:cxn ang="0">
                  <a:pos x="280" y="210"/>
                </a:cxn>
                <a:cxn ang="0">
                  <a:pos x="288" y="210"/>
                </a:cxn>
                <a:cxn ang="0">
                  <a:pos x="302" y="204"/>
                </a:cxn>
                <a:cxn ang="0">
                  <a:pos x="312" y="192"/>
                </a:cxn>
                <a:cxn ang="0">
                  <a:pos x="318" y="178"/>
                </a:cxn>
                <a:cxn ang="0">
                  <a:pos x="320" y="150"/>
                </a:cxn>
                <a:cxn ang="0">
                  <a:pos x="318" y="142"/>
                </a:cxn>
                <a:cxn ang="0">
                  <a:pos x="312" y="128"/>
                </a:cxn>
                <a:cxn ang="0">
                  <a:pos x="302" y="118"/>
                </a:cxn>
                <a:cxn ang="0">
                  <a:pos x="288" y="112"/>
                </a:cxn>
                <a:cxn ang="0">
                  <a:pos x="280" y="110"/>
                </a:cxn>
              </a:cxnLst>
              <a:rect l="0" t="0" r="r" b="b"/>
              <a:pathLst>
                <a:path w="320" h="320">
                  <a:moveTo>
                    <a:pt x="280" y="110"/>
                  </a:moveTo>
                  <a:lnTo>
                    <a:pt x="210" y="110"/>
                  </a:lnTo>
                  <a:lnTo>
                    <a:pt x="210" y="40"/>
                  </a:lnTo>
                  <a:lnTo>
                    <a:pt x="210" y="40"/>
                  </a:lnTo>
                  <a:lnTo>
                    <a:pt x="208" y="32"/>
                  </a:lnTo>
                  <a:lnTo>
                    <a:pt x="206" y="24"/>
                  </a:lnTo>
                  <a:lnTo>
                    <a:pt x="202" y="18"/>
                  </a:lnTo>
                  <a:lnTo>
                    <a:pt x="198" y="12"/>
                  </a:lnTo>
                  <a:lnTo>
                    <a:pt x="192" y="8"/>
                  </a:lnTo>
                  <a:lnTo>
                    <a:pt x="184" y="4"/>
                  </a:lnTo>
                  <a:lnTo>
                    <a:pt x="178" y="2"/>
                  </a:lnTo>
                  <a:lnTo>
                    <a:pt x="170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0" y="2"/>
                  </a:lnTo>
                  <a:lnTo>
                    <a:pt x="134" y="4"/>
                  </a:lnTo>
                  <a:lnTo>
                    <a:pt x="126" y="8"/>
                  </a:lnTo>
                  <a:lnTo>
                    <a:pt x="120" y="12"/>
                  </a:lnTo>
                  <a:lnTo>
                    <a:pt x="116" y="18"/>
                  </a:lnTo>
                  <a:lnTo>
                    <a:pt x="112" y="24"/>
                  </a:lnTo>
                  <a:lnTo>
                    <a:pt x="110" y="32"/>
                  </a:lnTo>
                  <a:lnTo>
                    <a:pt x="108" y="40"/>
                  </a:lnTo>
                  <a:lnTo>
                    <a:pt x="108" y="110"/>
                  </a:lnTo>
                  <a:lnTo>
                    <a:pt x="38" y="110"/>
                  </a:lnTo>
                  <a:lnTo>
                    <a:pt x="38" y="110"/>
                  </a:lnTo>
                  <a:lnTo>
                    <a:pt x="30" y="112"/>
                  </a:lnTo>
                  <a:lnTo>
                    <a:pt x="24" y="114"/>
                  </a:lnTo>
                  <a:lnTo>
                    <a:pt x="16" y="118"/>
                  </a:lnTo>
                  <a:lnTo>
                    <a:pt x="10" y="122"/>
                  </a:lnTo>
                  <a:lnTo>
                    <a:pt x="6" y="128"/>
                  </a:lnTo>
                  <a:lnTo>
                    <a:pt x="2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0" y="178"/>
                  </a:lnTo>
                  <a:lnTo>
                    <a:pt x="2" y="186"/>
                  </a:lnTo>
                  <a:lnTo>
                    <a:pt x="6" y="192"/>
                  </a:lnTo>
                  <a:lnTo>
                    <a:pt x="10" y="198"/>
                  </a:lnTo>
                  <a:lnTo>
                    <a:pt x="16" y="204"/>
                  </a:lnTo>
                  <a:lnTo>
                    <a:pt x="24" y="208"/>
                  </a:lnTo>
                  <a:lnTo>
                    <a:pt x="30" y="210"/>
                  </a:lnTo>
                  <a:lnTo>
                    <a:pt x="38" y="210"/>
                  </a:lnTo>
                  <a:lnTo>
                    <a:pt x="108" y="210"/>
                  </a:lnTo>
                  <a:lnTo>
                    <a:pt x="108" y="280"/>
                  </a:lnTo>
                  <a:lnTo>
                    <a:pt x="108" y="280"/>
                  </a:lnTo>
                  <a:lnTo>
                    <a:pt x="110" y="288"/>
                  </a:lnTo>
                  <a:lnTo>
                    <a:pt x="112" y="296"/>
                  </a:lnTo>
                  <a:lnTo>
                    <a:pt x="116" y="302"/>
                  </a:lnTo>
                  <a:lnTo>
                    <a:pt x="120" y="308"/>
                  </a:lnTo>
                  <a:lnTo>
                    <a:pt x="126" y="314"/>
                  </a:lnTo>
                  <a:lnTo>
                    <a:pt x="134" y="318"/>
                  </a:lnTo>
                  <a:lnTo>
                    <a:pt x="140" y="320"/>
                  </a:lnTo>
                  <a:lnTo>
                    <a:pt x="148" y="320"/>
                  </a:lnTo>
                  <a:lnTo>
                    <a:pt x="170" y="320"/>
                  </a:lnTo>
                  <a:lnTo>
                    <a:pt x="170" y="320"/>
                  </a:lnTo>
                  <a:lnTo>
                    <a:pt x="178" y="320"/>
                  </a:lnTo>
                  <a:lnTo>
                    <a:pt x="184" y="318"/>
                  </a:lnTo>
                  <a:lnTo>
                    <a:pt x="192" y="314"/>
                  </a:lnTo>
                  <a:lnTo>
                    <a:pt x="198" y="308"/>
                  </a:lnTo>
                  <a:lnTo>
                    <a:pt x="202" y="302"/>
                  </a:lnTo>
                  <a:lnTo>
                    <a:pt x="206" y="296"/>
                  </a:lnTo>
                  <a:lnTo>
                    <a:pt x="208" y="288"/>
                  </a:lnTo>
                  <a:lnTo>
                    <a:pt x="210" y="280"/>
                  </a:lnTo>
                  <a:lnTo>
                    <a:pt x="210" y="210"/>
                  </a:lnTo>
                  <a:lnTo>
                    <a:pt x="280" y="210"/>
                  </a:lnTo>
                  <a:lnTo>
                    <a:pt x="280" y="210"/>
                  </a:lnTo>
                  <a:lnTo>
                    <a:pt x="288" y="210"/>
                  </a:lnTo>
                  <a:lnTo>
                    <a:pt x="294" y="208"/>
                  </a:lnTo>
                  <a:lnTo>
                    <a:pt x="302" y="204"/>
                  </a:lnTo>
                  <a:lnTo>
                    <a:pt x="308" y="198"/>
                  </a:lnTo>
                  <a:lnTo>
                    <a:pt x="312" y="192"/>
                  </a:lnTo>
                  <a:lnTo>
                    <a:pt x="316" y="186"/>
                  </a:lnTo>
                  <a:lnTo>
                    <a:pt x="318" y="178"/>
                  </a:lnTo>
                  <a:lnTo>
                    <a:pt x="320" y="170"/>
                  </a:lnTo>
                  <a:lnTo>
                    <a:pt x="320" y="150"/>
                  </a:lnTo>
                  <a:lnTo>
                    <a:pt x="320" y="150"/>
                  </a:lnTo>
                  <a:lnTo>
                    <a:pt x="318" y="142"/>
                  </a:lnTo>
                  <a:lnTo>
                    <a:pt x="316" y="134"/>
                  </a:lnTo>
                  <a:lnTo>
                    <a:pt x="312" y="128"/>
                  </a:lnTo>
                  <a:lnTo>
                    <a:pt x="308" y="122"/>
                  </a:lnTo>
                  <a:lnTo>
                    <a:pt x="302" y="118"/>
                  </a:lnTo>
                  <a:lnTo>
                    <a:pt x="294" y="114"/>
                  </a:lnTo>
                  <a:lnTo>
                    <a:pt x="288" y="112"/>
                  </a:lnTo>
                  <a:lnTo>
                    <a:pt x="280" y="110"/>
                  </a:lnTo>
                  <a:lnTo>
                    <a:pt x="280" y="110"/>
                  </a:lnTo>
                  <a:close/>
                </a:path>
              </a:pathLst>
            </a:custGeom>
            <a:solidFill>
              <a:srgbClr val="E25952"/>
            </a:solidFill>
            <a:ln w="9525">
              <a:noFill/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3" name="Freeform 197"/>
          <p:cNvSpPr>
            <a:spLocks/>
          </p:cNvSpPr>
          <p:nvPr/>
        </p:nvSpPr>
        <p:spPr bwMode="auto">
          <a:xfrm>
            <a:off x="7909671" y="6139684"/>
            <a:ext cx="504599" cy="544612"/>
          </a:xfrm>
          <a:custGeom>
            <a:avLst/>
            <a:gdLst/>
            <a:ahLst/>
            <a:cxnLst>
              <a:cxn ang="0">
                <a:pos x="122" y="48"/>
              </a:cxn>
              <a:cxn ang="0">
                <a:pos x="92" y="48"/>
              </a:cxn>
              <a:cxn ang="0">
                <a:pos x="92" y="18"/>
              </a:cxn>
              <a:cxn ang="0">
                <a:pos x="92" y="18"/>
              </a:cxn>
              <a:cxn ang="0">
                <a:pos x="90" y="12"/>
              </a:cxn>
              <a:cxn ang="0">
                <a:pos x="86" y="6"/>
              </a:cxn>
              <a:cxn ang="0">
                <a:pos x="82" y="2"/>
              </a:cxn>
              <a:cxn ang="0">
                <a:pos x="74" y="0"/>
              </a:cxn>
              <a:cxn ang="0">
                <a:pos x="66" y="0"/>
              </a:cxn>
              <a:cxn ang="0">
                <a:pos x="66" y="0"/>
              </a:cxn>
              <a:cxn ang="0">
                <a:pos x="60" y="2"/>
              </a:cxn>
              <a:cxn ang="0">
                <a:pos x="54" y="6"/>
              </a:cxn>
              <a:cxn ang="0">
                <a:pos x="50" y="12"/>
              </a:cxn>
              <a:cxn ang="0">
                <a:pos x="48" y="18"/>
              </a:cxn>
              <a:cxn ang="0">
                <a:pos x="48" y="48"/>
              </a:cxn>
              <a:cxn ang="0">
                <a:pos x="18" y="48"/>
              </a:cxn>
              <a:cxn ang="0">
                <a:pos x="18" y="48"/>
              </a:cxn>
              <a:cxn ang="0">
                <a:pos x="12" y="50"/>
              </a:cxn>
              <a:cxn ang="0">
                <a:pos x="6" y="54"/>
              </a:cxn>
              <a:cxn ang="0">
                <a:pos x="2" y="60"/>
              </a:cxn>
              <a:cxn ang="0">
                <a:pos x="0" y="66"/>
              </a:cxn>
              <a:cxn ang="0">
                <a:pos x="0" y="74"/>
              </a:cxn>
              <a:cxn ang="0">
                <a:pos x="0" y="74"/>
              </a:cxn>
              <a:cxn ang="0">
                <a:pos x="2" y="82"/>
              </a:cxn>
              <a:cxn ang="0">
                <a:pos x="6" y="86"/>
              </a:cxn>
              <a:cxn ang="0">
                <a:pos x="12" y="90"/>
              </a:cxn>
              <a:cxn ang="0">
                <a:pos x="18" y="92"/>
              </a:cxn>
              <a:cxn ang="0">
                <a:pos x="48" y="92"/>
              </a:cxn>
              <a:cxn ang="0">
                <a:pos x="48" y="122"/>
              </a:cxn>
              <a:cxn ang="0">
                <a:pos x="48" y="122"/>
              </a:cxn>
              <a:cxn ang="0">
                <a:pos x="50" y="130"/>
              </a:cxn>
              <a:cxn ang="0">
                <a:pos x="54" y="134"/>
              </a:cxn>
              <a:cxn ang="0">
                <a:pos x="60" y="138"/>
              </a:cxn>
              <a:cxn ang="0">
                <a:pos x="66" y="140"/>
              </a:cxn>
              <a:cxn ang="0">
                <a:pos x="74" y="140"/>
              </a:cxn>
              <a:cxn ang="0">
                <a:pos x="74" y="140"/>
              </a:cxn>
              <a:cxn ang="0">
                <a:pos x="82" y="138"/>
              </a:cxn>
              <a:cxn ang="0">
                <a:pos x="86" y="134"/>
              </a:cxn>
              <a:cxn ang="0">
                <a:pos x="90" y="130"/>
              </a:cxn>
              <a:cxn ang="0">
                <a:pos x="92" y="122"/>
              </a:cxn>
              <a:cxn ang="0">
                <a:pos x="92" y="92"/>
              </a:cxn>
              <a:cxn ang="0">
                <a:pos x="122" y="92"/>
              </a:cxn>
              <a:cxn ang="0">
                <a:pos x="122" y="92"/>
              </a:cxn>
              <a:cxn ang="0">
                <a:pos x="130" y="90"/>
              </a:cxn>
              <a:cxn ang="0">
                <a:pos x="134" y="86"/>
              </a:cxn>
              <a:cxn ang="0">
                <a:pos x="138" y="82"/>
              </a:cxn>
              <a:cxn ang="0">
                <a:pos x="140" y="74"/>
              </a:cxn>
              <a:cxn ang="0">
                <a:pos x="140" y="66"/>
              </a:cxn>
              <a:cxn ang="0">
                <a:pos x="140" y="66"/>
              </a:cxn>
              <a:cxn ang="0">
                <a:pos x="138" y="60"/>
              </a:cxn>
              <a:cxn ang="0">
                <a:pos x="134" y="54"/>
              </a:cxn>
              <a:cxn ang="0">
                <a:pos x="130" y="50"/>
              </a:cxn>
              <a:cxn ang="0">
                <a:pos x="122" y="48"/>
              </a:cxn>
              <a:cxn ang="0">
                <a:pos x="122" y="48"/>
              </a:cxn>
            </a:cxnLst>
            <a:rect l="0" t="0" r="r" b="b"/>
            <a:pathLst>
              <a:path w="140" h="140">
                <a:moveTo>
                  <a:pt x="122" y="48"/>
                </a:moveTo>
                <a:lnTo>
                  <a:pt x="92" y="48"/>
                </a:lnTo>
                <a:lnTo>
                  <a:pt x="92" y="18"/>
                </a:lnTo>
                <a:lnTo>
                  <a:pt x="92" y="18"/>
                </a:lnTo>
                <a:lnTo>
                  <a:pt x="90" y="12"/>
                </a:lnTo>
                <a:lnTo>
                  <a:pt x="86" y="6"/>
                </a:lnTo>
                <a:lnTo>
                  <a:pt x="82" y="2"/>
                </a:lnTo>
                <a:lnTo>
                  <a:pt x="74" y="0"/>
                </a:lnTo>
                <a:lnTo>
                  <a:pt x="66" y="0"/>
                </a:lnTo>
                <a:lnTo>
                  <a:pt x="66" y="0"/>
                </a:lnTo>
                <a:lnTo>
                  <a:pt x="60" y="2"/>
                </a:lnTo>
                <a:lnTo>
                  <a:pt x="54" y="6"/>
                </a:lnTo>
                <a:lnTo>
                  <a:pt x="50" y="12"/>
                </a:lnTo>
                <a:lnTo>
                  <a:pt x="48" y="18"/>
                </a:lnTo>
                <a:lnTo>
                  <a:pt x="48" y="48"/>
                </a:lnTo>
                <a:lnTo>
                  <a:pt x="18" y="48"/>
                </a:lnTo>
                <a:lnTo>
                  <a:pt x="18" y="48"/>
                </a:lnTo>
                <a:lnTo>
                  <a:pt x="12" y="50"/>
                </a:lnTo>
                <a:lnTo>
                  <a:pt x="6" y="54"/>
                </a:lnTo>
                <a:lnTo>
                  <a:pt x="2" y="60"/>
                </a:lnTo>
                <a:lnTo>
                  <a:pt x="0" y="66"/>
                </a:lnTo>
                <a:lnTo>
                  <a:pt x="0" y="74"/>
                </a:lnTo>
                <a:lnTo>
                  <a:pt x="0" y="74"/>
                </a:lnTo>
                <a:lnTo>
                  <a:pt x="2" y="82"/>
                </a:lnTo>
                <a:lnTo>
                  <a:pt x="6" y="86"/>
                </a:lnTo>
                <a:lnTo>
                  <a:pt x="12" y="90"/>
                </a:lnTo>
                <a:lnTo>
                  <a:pt x="18" y="92"/>
                </a:lnTo>
                <a:lnTo>
                  <a:pt x="48" y="92"/>
                </a:lnTo>
                <a:lnTo>
                  <a:pt x="48" y="122"/>
                </a:lnTo>
                <a:lnTo>
                  <a:pt x="48" y="122"/>
                </a:lnTo>
                <a:lnTo>
                  <a:pt x="50" y="130"/>
                </a:lnTo>
                <a:lnTo>
                  <a:pt x="54" y="134"/>
                </a:lnTo>
                <a:lnTo>
                  <a:pt x="60" y="138"/>
                </a:lnTo>
                <a:lnTo>
                  <a:pt x="66" y="140"/>
                </a:lnTo>
                <a:lnTo>
                  <a:pt x="74" y="140"/>
                </a:lnTo>
                <a:lnTo>
                  <a:pt x="74" y="140"/>
                </a:lnTo>
                <a:lnTo>
                  <a:pt x="82" y="138"/>
                </a:lnTo>
                <a:lnTo>
                  <a:pt x="86" y="134"/>
                </a:lnTo>
                <a:lnTo>
                  <a:pt x="90" y="130"/>
                </a:lnTo>
                <a:lnTo>
                  <a:pt x="92" y="122"/>
                </a:lnTo>
                <a:lnTo>
                  <a:pt x="92" y="92"/>
                </a:lnTo>
                <a:lnTo>
                  <a:pt x="122" y="92"/>
                </a:lnTo>
                <a:lnTo>
                  <a:pt x="122" y="92"/>
                </a:lnTo>
                <a:lnTo>
                  <a:pt x="130" y="90"/>
                </a:lnTo>
                <a:lnTo>
                  <a:pt x="134" y="86"/>
                </a:lnTo>
                <a:lnTo>
                  <a:pt x="138" y="82"/>
                </a:lnTo>
                <a:lnTo>
                  <a:pt x="140" y="74"/>
                </a:lnTo>
                <a:lnTo>
                  <a:pt x="140" y="66"/>
                </a:lnTo>
                <a:lnTo>
                  <a:pt x="140" y="66"/>
                </a:lnTo>
                <a:lnTo>
                  <a:pt x="138" y="60"/>
                </a:lnTo>
                <a:lnTo>
                  <a:pt x="134" y="54"/>
                </a:lnTo>
                <a:lnTo>
                  <a:pt x="130" y="50"/>
                </a:lnTo>
                <a:lnTo>
                  <a:pt x="122" y="48"/>
                </a:lnTo>
                <a:lnTo>
                  <a:pt x="122" y="48"/>
                </a:lnTo>
                <a:close/>
              </a:path>
            </a:pathLst>
          </a:custGeom>
          <a:solidFill>
            <a:srgbClr val="8F9930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4" name="Freeform 199"/>
          <p:cNvSpPr>
            <a:spLocks/>
          </p:cNvSpPr>
          <p:nvPr/>
        </p:nvSpPr>
        <p:spPr bwMode="auto">
          <a:xfrm>
            <a:off x="8847780" y="6154737"/>
            <a:ext cx="508000" cy="508000"/>
          </a:xfrm>
          <a:custGeom>
            <a:avLst/>
            <a:gdLst/>
            <a:ahLst/>
            <a:cxnLst>
              <a:cxn ang="0">
                <a:pos x="210" y="110"/>
              </a:cxn>
              <a:cxn ang="0">
                <a:pos x="210" y="40"/>
              </a:cxn>
              <a:cxn ang="0">
                <a:pos x="206" y="24"/>
              </a:cxn>
              <a:cxn ang="0">
                <a:pos x="198" y="12"/>
              </a:cxn>
              <a:cxn ang="0">
                <a:pos x="184" y="2"/>
              </a:cxn>
              <a:cxn ang="0">
                <a:pos x="170" y="0"/>
              </a:cxn>
              <a:cxn ang="0">
                <a:pos x="150" y="0"/>
              </a:cxn>
              <a:cxn ang="0">
                <a:pos x="134" y="2"/>
              </a:cxn>
              <a:cxn ang="0">
                <a:pos x="120" y="12"/>
              </a:cxn>
              <a:cxn ang="0">
                <a:pos x="112" y="24"/>
              </a:cxn>
              <a:cxn ang="0">
                <a:pos x="110" y="40"/>
              </a:cxn>
              <a:cxn ang="0">
                <a:pos x="40" y="110"/>
              </a:cxn>
              <a:cxn ang="0">
                <a:pos x="32" y="110"/>
              </a:cxn>
              <a:cxn ang="0">
                <a:pos x="16" y="116"/>
              </a:cxn>
              <a:cxn ang="0">
                <a:pos x="6" y="126"/>
              </a:cxn>
              <a:cxn ang="0">
                <a:pos x="0" y="142"/>
              </a:cxn>
              <a:cxn ang="0">
                <a:pos x="0" y="170"/>
              </a:cxn>
              <a:cxn ang="0">
                <a:pos x="0" y="178"/>
              </a:cxn>
              <a:cxn ang="0">
                <a:pos x="6" y="192"/>
              </a:cxn>
              <a:cxn ang="0">
                <a:pos x="16" y="202"/>
              </a:cxn>
              <a:cxn ang="0">
                <a:pos x="32" y="208"/>
              </a:cxn>
              <a:cxn ang="0">
                <a:pos x="110" y="210"/>
              </a:cxn>
              <a:cxn ang="0">
                <a:pos x="110" y="280"/>
              </a:cxn>
              <a:cxn ang="0">
                <a:pos x="112" y="294"/>
              </a:cxn>
              <a:cxn ang="0">
                <a:pos x="120" y="308"/>
              </a:cxn>
              <a:cxn ang="0">
                <a:pos x="134" y="316"/>
              </a:cxn>
              <a:cxn ang="0">
                <a:pos x="150" y="320"/>
              </a:cxn>
              <a:cxn ang="0">
                <a:pos x="170" y="320"/>
              </a:cxn>
              <a:cxn ang="0">
                <a:pos x="184" y="316"/>
              </a:cxn>
              <a:cxn ang="0">
                <a:pos x="198" y="308"/>
              </a:cxn>
              <a:cxn ang="0">
                <a:pos x="206" y="294"/>
              </a:cxn>
              <a:cxn ang="0">
                <a:pos x="210" y="280"/>
              </a:cxn>
              <a:cxn ang="0">
                <a:pos x="280" y="210"/>
              </a:cxn>
              <a:cxn ang="0">
                <a:pos x="288" y="208"/>
              </a:cxn>
              <a:cxn ang="0">
                <a:pos x="302" y="202"/>
              </a:cxn>
              <a:cxn ang="0">
                <a:pos x="312" y="192"/>
              </a:cxn>
              <a:cxn ang="0">
                <a:pos x="318" y="178"/>
              </a:cxn>
              <a:cxn ang="0">
                <a:pos x="320" y="150"/>
              </a:cxn>
              <a:cxn ang="0">
                <a:pos x="318" y="142"/>
              </a:cxn>
              <a:cxn ang="0">
                <a:pos x="312" y="126"/>
              </a:cxn>
              <a:cxn ang="0">
                <a:pos x="302" y="116"/>
              </a:cxn>
              <a:cxn ang="0">
                <a:pos x="288" y="110"/>
              </a:cxn>
              <a:cxn ang="0">
                <a:pos x="280" y="110"/>
              </a:cxn>
            </a:cxnLst>
            <a:rect l="0" t="0" r="r" b="b"/>
            <a:pathLst>
              <a:path w="320" h="320">
                <a:moveTo>
                  <a:pt x="280" y="110"/>
                </a:moveTo>
                <a:lnTo>
                  <a:pt x="210" y="110"/>
                </a:lnTo>
                <a:lnTo>
                  <a:pt x="210" y="40"/>
                </a:lnTo>
                <a:lnTo>
                  <a:pt x="210" y="40"/>
                </a:lnTo>
                <a:lnTo>
                  <a:pt x="208" y="32"/>
                </a:lnTo>
                <a:lnTo>
                  <a:pt x="206" y="24"/>
                </a:lnTo>
                <a:lnTo>
                  <a:pt x="202" y="16"/>
                </a:lnTo>
                <a:lnTo>
                  <a:pt x="198" y="12"/>
                </a:lnTo>
                <a:lnTo>
                  <a:pt x="192" y="6"/>
                </a:lnTo>
                <a:lnTo>
                  <a:pt x="184" y="2"/>
                </a:lnTo>
                <a:lnTo>
                  <a:pt x="178" y="0"/>
                </a:lnTo>
                <a:lnTo>
                  <a:pt x="170" y="0"/>
                </a:lnTo>
                <a:lnTo>
                  <a:pt x="150" y="0"/>
                </a:lnTo>
                <a:lnTo>
                  <a:pt x="150" y="0"/>
                </a:lnTo>
                <a:lnTo>
                  <a:pt x="142" y="0"/>
                </a:lnTo>
                <a:lnTo>
                  <a:pt x="134" y="2"/>
                </a:lnTo>
                <a:lnTo>
                  <a:pt x="126" y="6"/>
                </a:lnTo>
                <a:lnTo>
                  <a:pt x="120" y="12"/>
                </a:lnTo>
                <a:lnTo>
                  <a:pt x="116" y="16"/>
                </a:lnTo>
                <a:lnTo>
                  <a:pt x="112" y="24"/>
                </a:lnTo>
                <a:lnTo>
                  <a:pt x="110" y="32"/>
                </a:lnTo>
                <a:lnTo>
                  <a:pt x="110" y="40"/>
                </a:lnTo>
                <a:lnTo>
                  <a:pt x="110" y="110"/>
                </a:lnTo>
                <a:lnTo>
                  <a:pt x="40" y="110"/>
                </a:lnTo>
                <a:lnTo>
                  <a:pt x="40" y="110"/>
                </a:lnTo>
                <a:lnTo>
                  <a:pt x="32" y="110"/>
                </a:lnTo>
                <a:lnTo>
                  <a:pt x="24" y="112"/>
                </a:lnTo>
                <a:lnTo>
                  <a:pt x="16" y="116"/>
                </a:lnTo>
                <a:lnTo>
                  <a:pt x="10" y="120"/>
                </a:lnTo>
                <a:lnTo>
                  <a:pt x="6" y="126"/>
                </a:lnTo>
                <a:lnTo>
                  <a:pt x="2" y="134"/>
                </a:lnTo>
                <a:lnTo>
                  <a:pt x="0" y="142"/>
                </a:lnTo>
                <a:lnTo>
                  <a:pt x="0" y="150"/>
                </a:lnTo>
                <a:lnTo>
                  <a:pt x="0" y="170"/>
                </a:lnTo>
                <a:lnTo>
                  <a:pt x="0" y="170"/>
                </a:lnTo>
                <a:lnTo>
                  <a:pt x="0" y="178"/>
                </a:lnTo>
                <a:lnTo>
                  <a:pt x="2" y="184"/>
                </a:lnTo>
                <a:lnTo>
                  <a:pt x="6" y="192"/>
                </a:lnTo>
                <a:lnTo>
                  <a:pt x="10" y="198"/>
                </a:lnTo>
                <a:lnTo>
                  <a:pt x="16" y="202"/>
                </a:lnTo>
                <a:lnTo>
                  <a:pt x="24" y="206"/>
                </a:lnTo>
                <a:lnTo>
                  <a:pt x="32" y="208"/>
                </a:lnTo>
                <a:lnTo>
                  <a:pt x="40" y="210"/>
                </a:lnTo>
                <a:lnTo>
                  <a:pt x="110" y="210"/>
                </a:lnTo>
                <a:lnTo>
                  <a:pt x="110" y="280"/>
                </a:lnTo>
                <a:lnTo>
                  <a:pt x="110" y="280"/>
                </a:lnTo>
                <a:lnTo>
                  <a:pt x="110" y="288"/>
                </a:lnTo>
                <a:lnTo>
                  <a:pt x="112" y="294"/>
                </a:lnTo>
                <a:lnTo>
                  <a:pt x="116" y="302"/>
                </a:lnTo>
                <a:lnTo>
                  <a:pt x="120" y="308"/>
                </a:lnTo>
                <a:lnTo>
                  <a:pt x="126" y="312"/>
                </a:lnTo>
                <a:lnTo>
                  <a:pt x="134" y="316"/>
                </a:lnTo>
                <a:lnTo>
                  <a:pt x="142" y="318"/>
                </a:lnTo>
                <a:lnTo>
                  <a:pt x="150" y="320"/>
                </a:lnTo>
                <a:lnTo>
                  <a:pt x="170" y="320"/>
                </a:lnTo>
                <a:lnTo>
                  <a:pt x="170" y="320"/>
                </a:lnTo>
                <a:lnTo>
                  <a:pt x="178" y="318"/>
                </a:lnTo>
                <a:lnTo>
                  <a:pt x="184" y="316"/>
                </a:lnTo>
                <a:lnTo>
                  <a:pt x="192" y="312"/>
                </a:lnTo>
                <a:lnTo>
                  <a:pt x="198" y="308"/>
                </a:lnTo>
                <a:lnTo>
                  <a:pt x="202" y="302"/>
                </a:lnTo>
                <a:lnTo>
                  <a:pt x="206" y="294"/>
                </a:lnTo>
                <a:lnTo>
                  <a:pt x="208" y="288"/>
                </a:lnTo>
                <a:lnTo>
                  <a:pt x="210" y="280"/>
                </a:lnTo>
                <a:lnTo>
                  <a:pt x="210" y="210"/>
                </a:lnTo>
                <a:lnTo>
                  <a:pt x="280" y="210"/>
                </a:lnTo>
                <a:lnTo>
                  <a:pt x="280" y="210"/>
                </a:lnTo>
                <a:lnTo>
                  <a:pt x="288" y="208"/>
                </a:lnTo>
                <a:lnTo>
                  <a:pt x="294" y="206"/>
                </a:lnTo>
                <a:lnTo>
                  <a:pt x="302" y="202"/>
                </a:lnTo>
                <a:lnTo>
                  <a:pt x="308" y="198"/>
                </a:lnTo>
                <a:lnTo>
                  <a:pt x="312" y="192"/>
                </a:lnTo>
                <a:lnTo>
                  <a:pt x="316" y="184"/>
                </a:lnTo>
                <a:lnTo>
                  <a:pt x="318" y="178"/>
                </a:lnTo>
                <a:lnTo>
                  <a:pt x="320" y="170"/>
                </a:lnTo>
                <a:lnTo>
                  <a:pt x="320" y="150"/>
                </a:lnTo>
                <a:lnTo>
                  <a:pt x="320" y="150"/>
                </a:lnTo>
                <a:lnTo>
                  <a:pt x="318" y="142"/>
                </a:lnTo>
                <a:lnTo>
                  <a:pt x="316" y="134"/>
                </a:lnTo>
                <a:lnTo>
                  <a:pt x="312" y="126"/>
                </a:lnTo>
                <a:lnTo>
                  <a:pt x="308" y="120"/>
                </a:lnTo>
                <a:lnTo>
                  <a:pt x="302" y="116"/>
                </a:lnTo>
                <a:lnTo>
                  <a:pt x="294" y="112"/>
                </a:lnTo>
                <a:lnTo>
                  <a:pt x="288" y="110"/>
                </a:lnTo>
                <a:lnTo>
                  <a:pt x="280" y="110"/>
                </a:lnTo>
                <a:lnTo>
                  <a:pt x="280" y="110"/>
                </a:lnTo>
                <a:close/>
              </a:path>
            </a:pathLst>
          </a:custGeom>
          <a:solidFill>
            <a:srgbClr val="EFBC3F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46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  <a:cs typeface="+mn-cs"/>
              </a:rPr>
              <a:t>분산</a:t>
            </a:r>
            <a:r>
              <a:rPr lang="ko-KR" altLang="en-US" dirty="0" smtClean="0">
                <a:solidFill>
                  <a:srgbClr val="E96F1B"/>
                </a:solidFill>
              </a:rPr>
              <a:t> </a:t>
            </a:r>
            <a:r>
              <a:rPr lang="ko-KR" altLang="en-US" dirty="0" smtClean="0"/>
              <a:t>버전 관리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기존 클라이언트</a:t>
            </a:r>
            <a:r>
              <a:rPr lang="en-US" altLang="ko-KR" dirty="0" smtClean="0"/>
              <a:t>-</a:t>
            </a:r>
            <a:r>
              <a:rPr lang="ko-KR" altLang="en-US" dirty="0" smtClean="0"/>
              <a:t>서버 버전 관리 </a:t>
            </a:r>
            <a:r>
              <a:rPr lang="en-US" altLang="ko-KR" dirty="0" smtClean="0">
                <a:solidFill>
                  <a:srgbClr val="0070C0"/>
                </a:solidFill>
              </a:rPr>
              <a:t>+ alpha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lpha?</a:t>
            </a:r>
          </a:p>
          <a:p>
            <a:pPr lvl="1"/>
            <a:r>
              <a:rPr lang="ko-KR" altLang="en-US" dirty="0" smtClean="0"/>
              <a:t>모든 프로젝트의 산출물을 서버에만 두지 말자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모든 프로젝트의 산출물을 </a:t>
            </a:r>
            <a:r>
              <a:rPr lang="ko-KR" altLang="en-US" dirty="0" smtClean="0">
                <a:solidFill>
                  <a:srgbClr val="FF0000"/>
                </a:solidFill>
              </a:rPr>
              <a:t>로컬에도 복사해 두자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분산해서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군데 저장하자</a:t>
            </a:r>
            <a:r>
              <a:rPr lang="en-US" altLang="ko-KR" dirty="0" smtClean="0"/>
              <a:t>.)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분산의 유익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다음과 같은 상황에도 개발이 가능하다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u="sng" dirty="0" smtClean="0"/>
              <a:t>서버의 상태가 불안정</a:t>
            </a:r>
            <a:r>
              <a:rPr lang="ko-KR" altLang="en-US" dirty="0" smtClean="0"/>
              <a:t>할 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클라이언트가 </a:t>
            </a:r>
            <a:r>
              <a:rPr lang="ko-KR" altLang="en-US" u="sng" dirty="0" smtClean="0"/>
              <a:t>서버에 접속 불가능한 상태</a:t>
            </a:r>
            <a:r>
              <a:rPr lang="ko-KR" altLang="en-US" dirty="0" smtClean="0"/>
              <a:t>일 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6674954" y="3252593"/>
            <a:ext cx="4900276" cy="2405929"/>
            <a:chOff x="6599649" y="3069713"/>
            <a:chExt cx="5706679" cy="279894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0261" y="3494000"/>
              <a:ext cx="4377263" cy="206320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6586" y="4289119"/>
              <a:ext cx="1350996" cy="794488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7117095" y="3570661"/>
              <a:ext cx="529982" cy="17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117095" y="5278811"/>
              <a:ext cx="529982" cy="17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908045" y="5183561"/>
              <a:ext cx="529982" cy="17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955332" y="3570661"/>
              <a:ext cx="529982" cy="17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6588" y="3173417"/>
              <a:ext cx="1350996" cy="794488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08045" y="3570661"/>
              <a:ext cx="1350996" cy="794488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4713" y="5013995"/>
              <a:ext cx="1350996" cy="794488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55332" y="5007645"/>
              <a:ext cx="1350996" cy="794488"/>
            </a:xfrm>
            <a:prstGeom prst="rect">
              <a:avLst/>
            </a:prstGeom>
          </p:spPr>
        </p:pic>
        <p:sp>
          <p:nvSpPr>
            <p:cNvPr id="13" name="타원 12"/>
            <p:cNvSpPr/>
            <p:nvPr/>
          </p:nvSpPr>
          <p:spPr>
            <a:xfrm>
              <a:off x="6599649" y="3069713"/>
              <a:ext cx="1034892" cy="1001895"/>
            </a:xfrm>
            <a:prstGeom prst="ellipse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6599649" y="4866763"/>
              <a:ext cx="1034892" cy="1001895"/>
            </a:xfrm>
            <a:prstGeom prst="ellipse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10850972" y="3411454"/>
              <a:ext cx="1034892" cy="1001895"/>
            </a:xfrm>
            <a:prstGeom prst="ellipse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10886775" y="4856723"/>
              <a:ext cx="1034892" cy="1001895"/>
            </a:xfrm>
            <a:prstGeom prst="ellipse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361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제목 1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#2</a:t>
            </a:r>
            <a:br>
              <a:rPr lang="en-US" altLang="ko-KR" dirty="0" smtClean="0"/>
            </a:br>
            <a:r>
              <a:rPr lang="en-US" altLang="ko-KR" dirty="0" err="1" smtClean="0">
                <a:ln w="38100">
                  <a:solidFill>
                    <a:schemeClr val="bg1"/>
                  </a:solidFill>
                </a:ln>
              </a:rPr>
              <a:t>Git</a:t>
            </a:r>
            <a:r>
              <a:rPr lang="en-US" altLang="ko-KR" dirty="0" smtClean="0">
                <a:ln w="38100">
                  <a:solidFill>
                    <a:schemeClr val="bg1"/>
                  </a:solidFill>
                </a:ln>
              </a:rPr>
              <a:t> VCS &amp; GitHub</a:t>
            </a:r>
            <a:br>
              <a:rPr lang="en-US" altLang="ko-KR" dirty="0" smtClean="0">
                <a:ln w="38100">
                  <a:solidFill>
                    <a:schemeClr val="bg1"/>
                  </a:solidFill>
                </a:ln>
              </a:rPr>
            </a:br>
            <a:r>
              <a:rPr lang="ko-KR" altLang="en-US" dirty="0" smtClean="0">
                <a:ln w="38100">
                  <a:solidFill>
                    <a:schemeClr val="bg1"/>
                  </a:solidFill>
                </a:ln>
              </a:rPr>
              <a:t>개요 살펴보기</a:t>
            </a:r>
            <a:r>
              <a:rPr lang="en-US" altLang="ko-KR" dirty="0" smtClean="0">
                <a:ln w="38100">
                  <a:solidFill>
                    <a:schemeClr val="bg1"/>
                  </a:solidFill>
                </a:ln>
              </a:rPr>
              <a:t>!</a:t>
            </a:r>
            <a:endParaRPr lang="ko-KR" altLang="en-US" dirty="0">
              <a:ln w="3810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9935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662488" cy="4351338"/>
          </a:xfrm>
        </p:spPr>
        <p:txBody>
          <a:bodyPr/>
          <a:lstStyle/>
          <a:p>
            <a:r>
              <a:rPr lang="ko-KR" altLang="en-US" dirty="0" smtClean="0"/>
              <a:t>분산 버전 관리 도구인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을 사용하는 프로젝트를 </a:t>
            </a:r>
            <a:r>
              <a:rPr lang="en-US" altLang="ko-KR" dirty="0" smtClean="0"/>
              <a:t>	     </a:t>
            </a:r>
            <a:r>
              <a:rPr lang="ko-KR" altLang="en-US" dirty="0" smtClean="0"/>
              <a:t>지원하는 웹 호스팅 서비스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무료 서버 공간을 획득했다고 생각하면 좋음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 소스를 누군가에게 보여주어야만 하는 것이 기본 원칙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://github.com/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671" y="780256"/>
            <a:ext cx="6331857" cy="495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를 이용한 버전 관리 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알고 있어야 할 각 공간의 명칭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작업 디렉토리</a:t>
            </a:r>
            <a:r>
              <a:rPr lang="en-US" altLang="ko-KR" dirty="0" smtClean="0"/>
              <a:t>(Working Directory)</a:t>
            </a:r>
          </a:p>
          <a:p>
            <a:pPr lvl="1"/>
            <a:r>
              <a:rPr lang="ko-KR" altLang="en-US" dirty="0" smtClean="0"/>
              <a:t>개발자의 컴퓨터 디스크 등</a:t>
            </a:r>
            <a:endParaRPr lang="en-US" altLang="ko-KR" dirty="0" smtClean="0"/>
          </a:p>
          <a:p>
            <a:r>
              <a:rPr lang="ko-KR" altLang="en-US" dirty="0" err="1" smtClean="0"/>
              <a:t>스테이징</a:t>
            </a:r>
            <a:r>
              <a:rPr lang="ko-KR" altLang="en-US" dirty="0" smtClean="0"/>
              <a:t> 영역 혹은 인덱스</a:t>
            </a:r>
            <a:r>
              <a:rPr lang="en-US" altLang="ko-KR" dirty="0" smtClean="0"/>
              <a:t>(Staging Area or Index)</a:t>
            </a:r>
          </a:p>
          <a:p>
            <a:pPr lvl="1"/>
            <a:r>
              <a:rPr lang="ko-KR" altLang="en-US" dirty="0" smtClean="0"/>
              <a:t>버전 관리 대상인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</a:t>
            </a:r>
            <a:r>
              <a:rPr lang="en-US" altLang="ko-KR" dirty="0"/>
              <a:t>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대상인 파일을 등록해 놓는 공간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로컬 저장소</a:t>
            </a:r>
            <a:r>
              <a:rPr lang="en-US" altLang="ko-KR" dirty="0" smtClean="0"/>
              <a:t>(Local Repository)</a:t>
            </a:r>
          </a:p>
          <a:p>
            <a:pPr lvl="1"/>
            <a:r>
              <a:rPr lang="ko-KR" altLang="en-US" dirty="0" smtClean="0"/>
              <a:t>새로 생성된 파일과 그 파일의 변경 이력을 저장해 놓는 공간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GitHub </a:t>
            </a:r>
            <a:r>
              <a:rPr lang="ko-KR" altLang="en-US" dirty="0" smtClean="0"/>
              <a:t>등의 원격 서버의 분산된 공간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원격 저장소</a:t>
            </a:r>
            <a:r>
              <a:rPr lang="en-US" altLang="ko-KR" dirty="0" smtClean="0"/>
              <a:t>(Remote Repository)</a:t>
            </a:r>
          </a:p>
          <a:p>
            <a:pPr lvl="1"/>
            <a:r>
              <a:rPr lang="en-US" altLang="ko-KR" dirty="0" smtClean="0"/>
              <a:t>GitHub </a:t>
            </a:r>
            <a:r>
              <a:rPr lang="ko-KR" altLang="en-US" dirty="0" smtClean="0"/>
              <a:t>등의 원격 서버 내 작업 공간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8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2740312" y="1954517"/>
            <a:ext cx="8211708" cy="4584395"/>
            <a:chOff x="2740312" y="1954517"/>
            <a:chExt cx="8211708" cy="4584395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2740312" y="2691246"/>
              <a:ext cx="1457615" cy="852055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Working</a:t>
              </a:r>
            </a:p>
            <a:p>
              <a:pPr algn="ctr"/>
              <a:r>
                <a:rPr lang="en-US" altLang="ko-KR" b="1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Directory</a:t>
              </a:r>
              <a:endPara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4638385" y="2691246"/>
              <a:ext cx="1457615" cy="852055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Staging</a:t>
              </a: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Area (Index)</a:t>
              </a:r>
              <a:endParaRPr lang="ko-KR" altLang="en-US" b="1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6484501" y="2691246"/>
              <a:ext cx="1651582" cy="852055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Local</a:t>
              </a:r>
            </a:p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Repository</a:t>
              </a:r>
              <a:endParaRPr lang="ko-KR" altLang="en-US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9300438" y="2691246"/>
              <a:ext cx="1651582" cy="852055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Remote</a:t>
              </a:r>
            </a:p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Repository</a:t>
              </a:r>
              <a:endParaRPr lang="ko-KR" altLang="en-US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35683" y="195451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Local</a:t>
              </a:r>
            </a:p>
            <a:p>
              <a:pPr algn="ctr"/>
              <a:r>
                <a:rPr lang="en-US" altLang="ko-KR" b="1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</a:t>
              </a:r>
              <a:r>
                <a:rPr lang="ko-KR" altLang="en-US" b="1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로컬</a:t>
              </a:r>
              <a:r>
                <a:rPr lang="en-US" altLang="ko-KR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</a:t>
              </a:r>
              <a:endPara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300438" y="1954517"/>
              <a:ext cx="1651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Remote</a:t>
              </a:r>
            </a:p>
            <a:p>
              <a:pPr algn="ctr"/>
              <a:r>
                <a:rPr lang="en-US" altLang="ko-KR" b="1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</a:t>
              </a:r>
              <a:r>
                <a:rPr lang="ko-KR" altLang="en-US" b="1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원격</a:t>
              </a:r>
              <a:r>
                <a:rPr lang="en-US" altLang="ko-KR" b="1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</a:t>
              </a:r>
              <a:endPara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cxnSp>
          <p:nvCxnSpPr>
            <p:cNvPr id="51" name="직선 연결선 50"/>
            <p:cNvCxnSpPr>
              <a:stCxn id="45" idx="2"/>
            </p:cNvCxnSpPr>
            <p:nvPr/>
          </p:nvCxnSpPr>
          <p:spPr>
            <a:xfrm>
              <a:off x="3469120" y="3543301"/>
              <a:ext cx="11835" cy="29094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392011" y="3543301"/>
              <a:ext cx="11835" cy="29094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7314902" y="3581833"/>
              <a:ext cx="11835" cy="29094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10120311" y="3594477"/>
              <a:ext cx="11835" cy="29094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8686800" y="2462645"/>
              <a:ext cx="0" cy="4076267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GitHub</a:t>
            </a:r>
            <a:r>
              <a:rPr lang="ko-KR" altLang="en-US" dirty="0" smtClean="0"/>
              <a:t>를 원격 레퍼지토리로 갖는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분산 버전 관리 개요 ①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14</a:t>
            </a:fld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539939" y="3048522"/>
            <a:ext cx="1226259" cy="1143814"/>
            <a:chOff x="137721" y="3428775"/>
            <a:chExt cx="1226259" cy="1143814"/>
          </a:xfrm>
        </p:grpSpPr>
        <p:grpSp>
          <p:nvGrpSpPr>
            <p:cNvPr id="10" name="그룹 9"/>
            <p:cNvGrpSpPr/>
            <p:nvPr/>
          </p:nvGrpSpPr>
          <p:grpSpPr>
            <a:xfrm>
              <a:off x="208123" y="3428775"/>
              <a:ext cx="1155857" cy="1143814"/>
              <a:chOff x="208123" y="3428775"/>
              <a:chExt cx="1777233" cy="1777233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23" y="3428775"/>
                <a:ext cx="1777233" cy="1777233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387350" y="4021290"/>
                <a:ext cx="9683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87350" y="4482955"/>
                <a:ext cx="6000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37721" y="3458524"/>
              <a:ext cx="816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t1.java</a:t>
              </a:r>
              <a:endPara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128085" y="4407943"/>
            <a:ext cx="1226259" cy="1143814"/>
            <a:chOff x="137721" y="3428775"/>
            <a:chExt cx="1226259" cy="1143814"/>
          </a:xfrm>
        </p:grpSpPr>
        <p:grpSp>
          <p:nvGrpSpPr>
            <p:cNvPr id="16" name="그룹 15"/>
            <p:cNvGrpSpPr/>
            <p:nvPr/>
          </p:nvGrpSpPr>
          <p:grpSpPr>
            <a:xfrm>
              <a:off x="208123" y="3428775"/>
              <a:ext cx="1155857" cy="1143814"/>
              <a:chOff x="208123" y="3428775"/>
              <a:chExt cx="1777233" cy="1777233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23" y="3428775"/>
                <a:ext cx="1777233" cy="1777233"/>
              </a:xfrm>
              <a:prstGeom prst="rect">
                <a:avLst/>
              </a:prstGeom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387350" y="4021290"/>
                <a:ext cx="9683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87350" y="4482955"/>
                <a:ext cx="6000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37721" y="3458524"/>
              <a:ext cx="816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t2.java</a:t>
              </a:r>
              <a:endPara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972228" y="5212536"/>
            <a:ext cx="1226259" cy="1143814"/>
            <a:chOff x="137721" y="3428775"/>
            <a:chExt cx="1226259" cy="1143814"/>
          </a:xfrm>
        </p:grpSpPr>
        <p:grpSp>
          <p:nvGrpSpPr>
            <p:cNvPr id="22" name="그룹 21"/>
            <p:cNvGrpSpPr/>
            <p:nvPr/>
          </p:nvGrpSpPr>
          <p:grpSpPr>
            <a:xfrm>
              <a:off x="208123" y="3428775"/>
              <a:ext cx="1155857" cy="1143814"/>
              <a:chOff x="208123" y="3428775"/>
              <a:chExt cx="1777233" cy="1777233"/>
            </a:xfrm>
          </p:grpSpPr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23" y="3428775"/>
                <a:ext cx="1777233" cy="1777233"/>
              </a:xfrm>
              <a:prstGeom prst="rect">
                <a:avLst/>
              </a:prstGeom>
            </p:spPr>
          </p:pic>
          <p:sp>
            <p:nvSpPr>
              <p:cNvPr id="25" name="직사각형 24"/>
              <p:cNvSpPr/>
              <p:nvPr/>
            </p:nvSpPr>
            <p:spPr>
              <a:xfrm>
                <a:off x="387350" y="4021290"/>
                <a:ext cx="9683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387350" y="4482955"/>
                <a:ext cx="6000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37721" y="3458524"/>
              <a:ext cx="816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t3.java</a:t>
              </a:r>
              <a:endPara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 rot="20889802">
            <a:off x="5394517" y="3609190"/>
            <a:ext cx="139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t1.java </a:t>
            </a:r>
            <a:r>
              <a:rPr lang="ko-KR" altLang="en-US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등록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 rot="20889802">
            <a:off x="5417998" y="3942482"/>
            <a:ext cx="139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t2.java </a:t>
            </a:r>
            <a:r>
              <a:rPr lang="ko-KR" altLang="en-US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등록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3517576" y="3924370"/>
            <a:ext cx="1815129" cy="73544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git</a:t>
            </a:r>
            <a:r>
              <a:rPr lang="en-US" altLang="ko-KR" b="1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add</a:t>
            </a:r>
            <a:endParaRPr lang="ko-KR" altLang="en-US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78875" y="4559381"/>
            <a:ext cx="196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B05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인덱스에</a:t>
            </a:r>
            <a:endParaRPr lang="en-US" altLang="ko-KR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00B05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B05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신규 파일</a:t>
            </a:r>
            <a:endParaRPr lang="en-US" altLang="ko-KR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00B05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B05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B05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버전 관리할</a:t>
            </a:r>
            <a:r>
              <a:rPr lang="en-US" altLang="ko-KR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B05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 </a:t>
            </a:r>
            <a:r>
              <a:rPr lang="ko-KR" altLang="en-US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B05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등록</a:t>
            </a:r>
            <a:endParaRPr lang="en-US" altLang="ko-KR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00B05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 rot="20889802">
            <a:off x="5445001" y="4285800"/>
            <a:ext cx="139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t3.java </a:t>
            </a:r>
            <a:r>
              <a:rPr lang="ko-KR" altLang="en-US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등록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5405365" y="4866665"/>
            <a:ext cx="1815129" cy="73544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commit</a:t>
            </a:r>
            <a:endParaRPr lang="ko-KR" altLang="en-US" b="1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8102" y="5498258"/>
            <a:ext cx="2920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현 시점까지의</a:t>
            </a:r>
            <a:endParaRPr lang="en-US" altLang="ko-KR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FC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dirty="0" err="1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커밋</a:t>
            </a:r>
            <a:r>
              <a:rPr lang="ko-KR" altLang="en-US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대상 파일들의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FC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변경 이력을</a:t>
            </a:r>
            <a:endParaRPr lang="en-US" altLang="ko-KR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FC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로컬 레퍼지토리에 등록</a:t>
            </a:r>
            <a:endParaRPr lang="en-US" altLang="ko-KR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FC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FC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5274" y="4763239"/>
            <a:ext cx="2593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원격 </a:t>
            </a:r>
            <a:r>
              <a:rPr lang="ko-KR" altLang="en-US" dirty="0" err="1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레퍼지토리</a:t>
            </a:r>
            <a:endParaRPr lang="en-US" altLang="ko-KR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0070C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(GitHub </a:t>
            </a:r>
            <a:r>
              <a:rPr lang="ko-KR" altLang="en-US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</a:t>
            </a:r>
            <a:r>
              <a:rPr lang="en-US" altLang="ko-KR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 등록</a:t>
            </a:r>
            <a:endParaRPr lang="en-US" altLang="ko-KR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0070C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7320975" y="5193602"/>
            <a:ext cx="2780763" cy="1077224"/>
          </a:xfrm>
          <a:prstGeom prst="rightArrow">
            <a:avLst>
              <a:gd name="adj1" fmla="val 50000"/>
              <a:gd name="adj2" fmla="val 60812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git</a:t>
            </a:r>
            <a:r>
              <a:rPr lang="en-US" altLang="ko-KR" b="1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push</a:t>
            </a:r>
            <a:endParaRPr lang="ko-KR" altLang="en-US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03791" y="1815275"/>
            <a:ext cx="1204870" cy="1143814"/>
            <a:chOff x="159110" y="3428775"/>
            <a:chExt cx="1204870" cy="1143814"/>
          </a:xfrm>
        </p:grpSpPr>
        <p:grpSp>
          <p:nvGrpSpPr>
            <p:cNvPr id="39" name="그룹 38"/>
            <p:cNvGrpSpPr/>
            <p:nvPr/>
          </p:nvGrpSpPr>
          <p:grpSpPr>
            <a:xfrm>
              <a:off x="208123" y="3428775"/>
              <a:ext cx="1155857" cy="1143814"/>
              <a:chOff x="208123" y="3428775"/>
              <a:chExt cx="1777233" cy="1777233"/>
            </a:xfrm>
          </p:grpSpPr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23" y="3428775"/>
                <a:ext cx="1777233" cy="1777233"/>
              </a:xfrm>
              <a:prstGeom prst="rect">
                <a:avLst/>
              </a:prstGeom>
            </p:spPr>
          </p:pic>
          <p:sp>
            <p:nvSpPr>
              <p:cNvPr id="42" name="직사각형 41"/>
              <p:cNvSpPr/>
              <p:nvPr/>
            </p:nvSpPr>
            <p:spPr>
              <a:xfrm>
                <a:off x="387350" y="4021290"/>
                <a:ext cx="9683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387350" y="4482955"/>
                <a:ext cx="6000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159110" y="3516455"/>
              <a:ext cx="8167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00B0F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필요</a:t>
              </a:r>
              <a:endParaRPr lang="en-US" altLang="ko-KR" dirty="0" smtClean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00B0F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없는</a:t>
              </a:r>
              <a:endParaRPr lang="en-US" altLang="ko-KR" dirty="0" smtClean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00B0F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파일</a:t>
              </a:r>
              <a:endParaRPr lang="ko-KR" altLang="en-US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62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0"/>
      <p:bldP spid="31" grpId="0" animBg="1"/>
      <p:bldP spid="5" grpId="0"/>
      <p:bldP spid="30" grpId="0"/>
      <p:bldP spid="34" grpId="0" animBg="1"/>
      <p:bldP spid="7" grpId="0"/>
      <p:bldP spid="27" grpId="0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2740312" y="1954517"/>
            <a:ext cx="8211708" cy="4584395"/>
            <a:chOff x="2740312" y="1954517"/>
            <a:chExt cx="8211708" cy="4584395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2740312" y="2691246"/>
              <a:ext cx="1457615" cy="852055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Working</a:t>
              </a:r>
            </a:p>
            <a:p>
              <a:pPr algn="ctr"/>
              <a:r>
                <a:rPr lang="en-US" altLang="ko-KR" b="1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Directory</a:t>
              </a:r>
              <a:endPara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4638385" y="2691246"/>
              <a:ext cx="1457615" cy="852055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Staging</a:t>
              </a: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Area (Index)</a:t>
              </a:r>
              <a:endParaRPr lang="ko-KR" altLang="en-US" b="1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6484501" y="2691246"/>
              <a:ext cx="1651582" cy="852055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Local</a:t>
              </a:r>
            </a:p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Repository</a:t>
              </a:r>
              <a:endParaRPr lang="ko-KR" altLang="en-US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9300438" y="2691246"/>
              <a:ext cx="1651582" cy="852055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Remote</a:t>
              </a:r>
            </a:p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Repository</a:t>
              </a:r>
              <a:endParaRPr lang="ko-KR" altLang="en-US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935683" y="195451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Local</a:t>
              </a:r>
            </a:p>
            <a:p>
              <a:pPr algn="ctr"/>
              <a:r>
                <a:rPr lang="en-US" altLang="ko-KR" b="1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</a:t>
              </a:r>
              <a:r>
                <a:rPr lang="ko-KR" altLang="en-US" b="1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로컬</a:t>
              </a:r>
              <a:r>
                <a:rPr lang="en-US" altLang="ko-KR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</a:t>
              </a:r>
              <a:endPara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300438" y="1954517"/>
              <a:ext cx="1651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Remote</a:t>
              </a:r>
            </a:p>
            <a:p>
              <a:pPr algn="ctr"/>
              <a:r>
                <a:rPr lang="en-US" altLang="ko-KR" b="1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</a:t>
              </a:r>
              <a:r>
                <a:rPr lang="ko-KR" altLang="en-US" b="1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원격</a:t>
              </a:r>
              <a:r>
                <a:rPr lang="en-US" altLang="ko-KR" b="1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</a:t>
              </a:r>
              <a:endPara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cxnSp>
          <p:nvCxnSpPr>
            <p:cNvPr id="92" name="직선 연결선 91"/>
            <p:cNvCxnSpPr>
              <a:stCxn id="86" idx="2"/>
            </p:cNvCxnSpPr>
            <p:nvPr/>
          </p:nvCxnSpPr>
          <p:spPr>
            <a:xfrm>
              <a:off x="3469120" y="3543301"/>
              <a:ext cx="11835" cy="29094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5392011" y="3543301"/>
              <a:ext cx="11835" cy="29094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7314902" y="3581833"/>
              <a:ext cx="11835" cy="29094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10120311" y="3594477"/>
              <a:ext cx="11835" cy="29094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8686800" y="2462645"/>
              <a:ext cx="0" cy="4076267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GitHub</a:t>
            </a:r>
            <a:r>
              <a:rPr lang="ko-KR" altLang="en-US" dirty="0" smtClean="0"/>
              <a:t>를 원격 레퍼지토리로 갖는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분산 버전 관리 개요 ②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15</a:t>
            </a:fld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1539939" y="3048522"/>
            <a:ext cx="1226259" cy="1143814"/>
            <a:chOff x="137721" y="3428775"/>
            <a:chExt cx="1226259" cy="1143814"/>
          </a:xfrm>
        </p:grpSpPr>
        <p:grpSp>
          <p:nvGrpSpPr>
            <p:cNvPr id="46" name="그룹 45"/>
            <p:cNvGrpSpPr/>
            <p:nvPr/>
          </p:nvGrpSpPr>
          <p:grpSpPr>
            <a:xfrm>
              <a:off x="208123" y="3428775"/>
              <a:ext cx="1155857" cy="1143814"/>
              <a:chOff x="208123" y="3428775"/>
              <a:chExt cx="1777233" cy="1777233"/>
            </a:xfrm>
          </p:grpSpPr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23" y="3428775"/>
                <a:ext cx="1777233" cy="1777233"/>
              </a:xfrm>
              <a:prstGeom prst="rect">
                <a:avLst/>
              </a:prstGeom>
            </p:spPr>
          </p:pic>
          <p:sp>
            <p:nvSpPr>
              <p:cNvPr id="49" name="직사각형 48"/>
              <p:cNvSpPr/>
              <p:nvPr/>
            </p:nvSpPr>
            <p:spPr>
              <a:xfrm>
                <a:off x="387350" y="4021290"/>
                <a:ext cx="9683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387350" y="4482955"/>
                <a:ext cx="6000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37721" y="3458524"/>
              <a:ext cx="816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t1.java</a:t>
              </a:r>
              <a:endPara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128085" y="4407943"/>
            <a:ext cx="1226259" cy="1143814"/>
            <a:chOff x="137721" y="3428775"/>
            <a:chExt cx="1226259" cy="1143814"/>
          </a:xfrm>
        </p:grpSpPr>
        <p:grpSp>
          <p:nvGrpSpPr>
            <p:cNvPr id="52" name="그룹 51"/>
            <p:cNvGrpSpPr/>
            <p:nvPr/>
          </p:nvGrpSpPr>
          <p:grpSpPr>
            <a:xfrm>
              <a:off x="208123" y="3428775"/>
              <a:ext cx="1155857" cy="1143814"/>
              <a:chOff x="208123" y="3428775"/>
              <a:chExt cx="1777233" cy="1777233"/>
            </a:xfrm>
          </p:grpSpPr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23" y="3428775"/>
                <a:ext cx="1777233" cy="1777233"/>
              </a:xfrm>
              <a:prstGeom prst="rect">
                <a:avLst/>
              </a:prstGeom>
            </p:spPr>
          </p:pic>
          <p:sp>
            <p:nvSpPr>
              <p:cNvPr id="55" name="직사각형 54"/>
              <p:cNvSpPr/>
              <p:nvPr/>
            </p:nvSpPr>
            <p:spPr>
              <a:xfrm>
                <a:off x="387350" y="4021290"/>
                <a:ext cx="9683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87350" y="4482955"/>
                <a:ext cx="6000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137721" y="3458524"/>
              <a:ext cx="816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t2.java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72228" y="5212536"/>
            <a:ext cx="1226259" cy="1143814"/>
            <a:chOff x="137721" y="3428775"/>
            <a:chExt cx="1226259" cy="1143814"/>
          </a:xfrm>
        </p:grpSpPr>
        <p:grpSp>
          <p:nvGrpSpPr>
            <p:cNvPr id="58" name="그룹 57"/>
            <p:cNvGrpSpPr/>
            <p:nvPr/>
          </p:nvGrpSpPr>
          <p:grpSpPr>
            <a:xfrm>
              <a:off x="208123" y="3428775"/>
              <a:ext cx="1155857" cy="1143814"/>
              <a:chOff x="208123" y="3428775"/>
              <a:chExt cx="1777233" cy="1777233"/>
            </a:xfrm>
          </p:grpSpPr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23" y="3428775"/>
                <a:ext cx="1777233" cy="1777233"/>
              </a:xfrm>
              <a:prstGeom prst="rect">
                <a:avLst/>
              </a:prstGeom>
            </p:spPr>
          </p:pic>
          <p:sp>
            <p:nvSpPr>
              <p:cNvPr id="61" name="직사각형 60"/>
              <p:cNvSpPr/>
              <p:nvPr/>
            </p:nvSpPr>
            <p:spPr>
              <a:xfrm>
                <a:off x="387350" y="4021290"/>
                <a:ext cx="9683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387350" y="4482955"/>
                <a:ext cx="6000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137721" y="3458524"/>
              <a:ext cx="816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t3.java</a:t>
              </a:r>
              <a:endPara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803791" y="1815275"/>
            <a:ext cx="1204870" cy="1143814"/>
            <a:chOff x="159110" y="3428775"/>
            <a:chExt cx="1204870" cy="1143814"/>
          </a:xfrm>
        </p:grpSpPr>
        <p:grpSp>
          <p:nvGrpSpPr>
            <p:cNvPr id="64" name="그룹 63"/>
            <p:cNvGrpSpPr/>
            <p:nvPr/>
          </p:nvGrpSpPr>
          <p:grpSpPr>
            <a:xfrm>
              <a:off x="208123" y="3428775"/>
              <a:ext cx="1155857" cy="1143814"/>
              <a:chOff x="208123" y="3428775"/>
              <a:chExt cx="1777233" cy="1777233"/>
            </a:xfrm>
          </p:grpSpPr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23" y="3428775"/>
                <a:ext cx="1777233" cy="1777233"/>
              </a:xfrm>
              <a:prstGeom prst="rect">
                <a:avLst/>
              </a:prstGeom>
            </p:spPr>
          </p:pic>
          <p:sp>
            <p:nvSpPr>
              <p:cNvPr id="67" name="직사각형 66"/>
              <p:cNvSpPr/>
              <p:nvPr/>
            </p:nvSpPr>
            <p:spPr>
              <a:xfrm>
                <a:off x="387350" y="4021290"/>
                <a:ext cx="9683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387350" y="4482955"/>
                <a:ext cx="6000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159110" y="3516455"/>
              <a:ext cx="8167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00B0F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필요</a:t>
              </a:r>
              <a:endParaRPr lang="en-US" altLang="ko-KR" dirty="0" smtClean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00B0F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없는</a:t>
              </a:r>
              <a:endParaRPr lang="en-US" altLang="ko-KR" dirty="0" smtClean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00B0F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파일</a:t>
              </a:r>
              <a:endParaRPr lang="ko-KR" altLang="en-US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sp>
        <p:nvSpPr>
          <p:cNvPr id="69" name="오른쪽 화살표 68"/>
          <p:cNvSpPr/>
          <p:nvPr/>
        </p:nvSpPr>
        <p:spPr>
          <a:xfrm flipH="1">
            <a:off x="7320975" y="3593402"/>
            <a:ext cx="2780764" cy="1077224"/>
          </a:xfrm>
          <a:prstGeom prst="rightArrow">
            <a:avLst>
              <a:gd name="adj1" fmla="val 50000"/>
              <a:gd name="adj2" fmla="val 60812"/>
            </a:avLst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git</a:t>
            </a:r>
            <a:r>
              <a:rPr lang="en-US" altLang="ko-KR" b="1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fetch</a:t>
            </a:r>
            <a:endParaRPr lang="ko-KR" altLang="en-US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36083" y="4767360"/>
            <a:ext cx="2593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원격  </a:t>
            </a:r>
            <a:r>
              <a:rPr lang="ko-KR" altLang="en-US" dirty="0" err="1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레퍼지토리</a:t>
            </a:r>
            <a:endParaRPr lang="en-US" altLang="ko-KR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F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    (GitHub </a:t>
            </a:r>
            <a:r>
              <a:rPr lang="ko-KR" altLang="en-US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</a:t>
            </a:r>
            <a:r>
              <a:rPr lang="en-US" altLang="ko-KR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r>
              <a:rPr lang="ko-KR" altLang="en-US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에서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가져오기</a:t>
            </a:r>
            <a:endParaRPr lang="en-US" altLang="ko-KR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F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73" name="오른쪽 화살표 72"/>
          <p:cNvSpPr/>
          <p:nvPr/>
        </p:nvSpPr>
        <p:spPr>
          <a:xfrm flipH="1">
            <a:off x="3443166" y="4285786"/>
            <a:ext cx="3868533" cy="1077224"/>
          </a:xfrm>
          <a:prstGeom prst="rightArrow">
            <a:avLst>
              <a:gd name="adj1" fmla="val 50000"/>
              <a:gd name="adj2" fmla="val 60812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git</a:t>
            </a:r>
            <a:r>
              <a:rPr lang="en-US" altLang="ko-KR" b="1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checkout</a:t>
            </a:r>
            <a:endParaRPr lang="ko-KR" altLang="en-US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36881" y="4166338"/>
            <a:ext cx="259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브랜치</a:t>
            </a:r>
            <a:r>
              <a:rPr lang="ko-KR" altLang="en-US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변경</a:t>
            </a:r>
            <a:endParaRPr lang="en-US" altLang="ko-KR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0070C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3446275" y="5417794"/>
            <a:ext cx="3868533" cy="1077224"/>
          </a:xfrm>
          <a:prstGeom prst="rightArrow">
            <a:avLst>
              <a:gd name="adj1" fmla="val 50000"/>
              <a:gd name="adj2" fmla="val 60812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git</a:t>
            </a:r>
            <a:r>
              <a:rPr lang="en-US" altLang="ko-KR" b="1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merge</a:t>
            </a:r>
            <a:endParaRPr lang="ko-KR" altLang="en-US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37714" y="5304679"/>
            <a:ext cx="256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로컬  레퍼지토리와 병합</a:t>
            </a:r>
            <a:endParaRPr lang="en-US" altLang="ko-KR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0070C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152762" y="3691641"/>
            <a:ext cx="1226259" cy="1143814"/>
            <a:chOff x="137721" y="3428775"/>
            <a:chExt cx="1226259" cy="1143814"/>
          </a:xfrm>
        </p:grpSpPr>
        <p:grpSp>
          <p:nvGrpSpPr>
            <p:cNvPr id="81" name="그룹 80"/>
            <p:cNvGrpSpPr/>
            <p:nvPr/>
          </p:nvGrpSpPr>
          <p:grpSpPr>
            <a:xfrm>
              <a:off x="208123" y="3428775"/>
              <a:ext cx="1155857" cy="1143814"/>
              <a:chOff x="208123" y="3428775"/>
              <a:chExt cx="1777233" cy="1777233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23" y="3428775"/>
                <a:ext cx="1777233" cy="1777233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387350" y="4021290"/>
                <a:ext cx="9683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87350" y="4482955"/>
                <a:ext cx="6000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137721" y="3458524"/>
              <a:ext cx="816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rgbClr val="FF000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t4.java</a:t>
              </a:r>
              <a:endParaRPr lang="ko-KR" altLang="en-US" sz="1200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 rot="18961496">
            <a:off x="2142821" y="4791407"/>
            <a:ext cx="1130495" cy="37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수정됨</a:t>
            </a:r>
            <a:endParaRPr lang="ko-KR" altLang="en-US">
              <a:solidFill>
                <a:srgbClr val="FF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58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/>
      <p:bldP spid="73" grpId="0" animBg="1"/>
      <p:bldP spid="74" grpId="0"/>
      <p:bldP spid="75" grpId="0" animBg="1"/>
      <p:bldP spid="76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2740312" y="1954517"/>
            <a:ext cx="8211708" cy="4584395"/>
            <a:chOff x="2740312" y="1954517"/>
            <a:chExt cx="8211708" cy="4584395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2740312" y="2691246"/>
              <a:ext cx="1457615" cy="852055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Working</a:t>
              </a:r>
            </a:p>
            <a:p>
              <a:pPr algn="ctr"/>
              <a:r>
                <a:rPr lang="en-US" altLang="ko-KR" b="1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Directory</a:t>
              </a:r>
              <a:endPara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4638385" y="2691246"/>
              <a:ext cx="1457615" cy="852055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Staging</a:t>
              </a: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Area (Index)</a:t>
              </a:r>
              <a:endParaRPr lang="ko-KR" altLang="en-US" b="1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6484501" y="2691246"/>
              <a:ext cx="1651582" cy="852055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Local</a:t>
              </a:r>
            </a:p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Repository</a:t>
              </a:r>
              <a:endParaRPr lang="ko-KR" altLang="en-US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9300438" y="2691246"/>
              <a:ext cx="1651582" cy="852055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Remote</a:t>
              </a:r>
            </a:p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Repository</a:t>
              </a:r>
              <a:endParaRPr lang="ko-KR" altLang="en-US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935683" y="195451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Local</a:t>
              </a:r>
            </a:p>
            <a:p>
              <a:pPr algn="ctr"/>
              <a:r>
                <a:rPr lang="en-US" altLang="ko-KR" b="1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</a:t>
              </a:r>
              <a:r>
                <a:rPr lang="ko-KR" altLang="en-US" b="1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로컬</a:t>
              </a:r>
              <a:r>
                <a:rPr lang="en-US" altLang="ko-KR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</a:t>
              </a:r>
              <a:endPara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300438" y="1954517"/>
              <a:ext cx="1651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Remote</a:t>
              </a:r>
            </a:p>
            <a:p>
              <a:pPr algn="ctr"/>
              <a:r>
                <a:rPr lang="en-US" altLang="ko-KR" b="1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</a:t>
              </a:r>
              <a:r>
                <a:rPr lang="ko-KR" altLang="en-US" b="1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원격</a:t>
              </a:r>
              <a:r>
                <a:rPr lang="en-US" altLang="ko-KR" b="1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</a:t>
              </a:r>
              <a:endPara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cxnSp>
          <p:nvCxnSpPr>
            <p:cNvPr id="87" name="직선 연결선 86"/>
            <p:cNvCxnSpPr>
              <a:stCxn id="73" idx="2"/>
            </p:cNvCxnSpPr>
            <p:nvPr/>
          </p:nvCxnSpPr>
          <p:spPr>
            <a:xfrm>
              <a:off x="3469120" y="3543301"/>
              <a:ext cx="11835" cy="29094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5392011" y="3543301"/>
              <a:ext cx="11835" cy="29094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314902" y="3581833"/>
              <a:ext cx="11835" cy="29094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10120311" y="3594477"/>
              <a:ext cx="11835" cy="29094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686800" y="2462645"/>
              <a:ext cx="0" cy="4076267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GitHub</a:t>
            </a:r>
            <a:r>
              <a:rPr lang="ko-KR" altLang="en-US" dirty="0" smtClean="0"/>
              <a:t>를 원격 레퍼지토리로 갖는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분산 버전 관리 개요 ③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16</a:t>
            </a:fld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1539939" y="3048522"/>
            <a:ext cx="1226259" cy="1143814"/>
            <a:chOff x="137721" y="3428775"/>
            <a:chExt cx="1226259" cy="1143814"/>
          </a:xfrm>
        </p:grpSpPr>
        <p:grpSp>
          <p:nvGrpSpPr>
            <p:cNvPr id="46" name="그룹 45"/>
            <p:cNvGrpSpPr/>
            <p:nvPr/>
          </p:nvGrpSpPr>
          <p:grpSpPr>
            <a:xfrm>
              <a:off x="208123" y="3428775"/>
              <a:ext cx="1155857" cy="1143814"/>
              <a:chOff x="208123" y="3428775"/>
              <a:chExt cx="1777233" cy="1777233"/>
            </a:xfrm>
          </p:grpSpPr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23" y="3428775"/>
                <a:ext cx="1777233" cy="1777233"/>
              </a:xfrm>
              <a:prstGeom prst="rect">
                <a:avLst/>
              </a:prstGeom>
            </p:spPr>
          </p:pic>
          <p:sp>
            <p:nvSpPr>
              <p:cNvPr id="49" name="직사각형 48"/>
              <p:cNvSpPr/>
              <p:nvPr/>
            </p:nvSpPr>
            <p:spPr>
              <a:xfrm>
                <a:off x="387350" y="4021290"/>
                <a:ext cx="9683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387350" y="4482955"/>
                <a:ext cx="6000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37721" y="3458524"/>
              <a:ext cx="816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t1.java</a:t>
              </a:r>
              <a:endPara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128085" y="4407943"/>
            <a:ext cx="1226259" cy="1143814"/>
            <a:chOff x="137721" y="3428775"/>
            <a:chExt cx="1226259" cy="1143814"/>
          </a:xfrm>
        </p:grpSpPr>
        <p:grpSp>
          <p:nvGrpSpPr>
            <p:cNvPr id="52" name="그룹 51"/>
            <p:cNvGrpSpPr/>
            <p:nvPr/>
          </p:nvGrpSpPr>
          <p:grpSpPr>
            <a:xfrm>
              <a:off x="208123" y="3428775"/>
              <a:ext cx="1155857" cy="1143814"/>
              <a:chOff x="208123" y="3428775"/>
              <a:chExt cx="1777233" cy="1777233"/>
            </a:xfrm>
          </p:grpSpPr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23" y="3428775"/>
                <a:ext cx="1777233" cy="1777233"/>
              </a:xfrm>
              <a:prstGeom prst="rect">
                <a:avLst/>
              </a:prstGeom>
            </p:spPr>
          </p:pic>
          <p:sp>
            <p:nvSpPr>
              <p:cNvPr id="55" name="직사각형 54"/>
              <p:cNvSpPr/>
              <p:nvPr/>
            </p:nvSpPr>
            <p:spPr>
              <a:xfrm>
                <a:off x="387350" y="4021290"/>
                <a:ext cx="9683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87350" y="4482955"/>
                <a:ext cx="6000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137721" y="3458524"/>
              <a:ext cx="816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t2.java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72228" y="5212536"/>
            <a:ext cx="1226259" cy="1143814"/>
            <a:chOff x="137721" y="3428775"/>
            <a:chExt cx="1226259" cy="1143814"/>
          </a:xfrm>
        </p:grpSpPr>
        <p:grpSp>
          <p:nvGrpSpPr>
            <p:cNvPr id="58" name="그룹 57"/>
            <p:cNvGrpSpPr/>
            <p:nvPr/>
          </p:nvGrpSpPr>
          <p:grpSpPr>
            <a:xfrm>
              <a:off x="208123" y="3428775"/>
              <a:ext cx="1155857" cy="1143814"/>
              <a:chOff x="208123" y="3428775"/>
              <a:chExt cx="1777233" cy="1777233"/>
            </a:xfrm>
          </p:grpSpPr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23" y="3428775"/>
                <a:ext cx="1777233" cy="1777233"/>
              </a:xfrm>
              <a:prstGeom prst="rect">
                <a:avLst/>
              </a:prstGeom>
            </p:spPr>
          </p:pic>
          <p:sp>
            <p:nvSpPr>
              <p:cNvPr id="61" name="직사각형 60"/>
              <p:cNvSpPr/>
              <p:nvPr/>
            </p:nvSpPr>
            <p:spPr>
              <a:xfrm>
                <a:off x="387350" y="4021290"/>
                <a:ext cx="9683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387350" y="4482955"/>
                <a:ext cx="6000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137721" y="3458524"/>
              <a:ext cx="816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t3.java</a:t>
              </a:r>
              <a:endPara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803791" y="1815275"/>
            <a:ext cx="1204870" cy="1143814"/>
            <a:chOff x="159110" y="3428775"/>
            <a:chExt cx="1204870" cy="1143814"/>
          </a:xfrm>
        </p:grpSpPr>
        <p:grpSp>
          <p:nvGrpSpPr>
            <p:cNvPr id="64" name="그룹 63"/>
            <p:cNvGrpSpPr/>
            <p:nvPr/>
          </p:nvGrpSpPr>
          <p:grpSpPr>
            <a:xfrm>
              <a:off x="208123" y="3428775"/>
              <a:ext cx="1155857" cy="1143814"/>
              <a:chOff x="208123" y="3428775"/>
              <a:chExt cx="1777233" cy="1777233"/>
            </a:xfrm>
          </p:grpSpPr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23" y="3428775"/>
                <a:ext cx="1777233" cy="1777233"/>
              </a:xfrm>
              <a:prstGeom prst="rect">
                <a:avLst/>
              </a:prstGeom>
            </p:spPr>
          </p:pic>
          <p:sp>
            <p:nvSpPr>
              <p:cNvPr id="67" name="직사각형 66"/>
              <p:cNvSpPr/>
              <p:nvPr/>
            </p:nvSpPr>
            <p:spPr>
              <a:xfrm>
                <a:off x="387350" y="4021290"/>
                <a:ext cx="9683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387350" y="4482955"/>
                <a:ext cx="6000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159110" y="3516455"/>
              <a:ext cx="8167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00B0F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필요</a:t>
              </a:r>
              <a:endParaRPr lang="en-US" altLang="ko-KR" dirty="0" smtClean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00B0F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없는</a:t>
              </a:r>
              <a:endParaRPr lang="en-US" altLang="ko-KR" dirty="0" smtClean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00B0F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파일</a:t>
              </a:r>
              <a:endParaRPr lang="ko-KR" altLang="en-US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152762" y="3691641"/>
            <a:ext cx="1226259" cy="1143814"/>
            <a:chOff x="137721" y="3428775"/>
            <a:chExt cx="1226259" cy="1143814"/>
          </a:xfrm>
        </p:grpSpPr>
        <p:grpSp>
          <p:nvGrpSpPr>
            <p:cNvPr id="81" name="그룹 80"/>
            <p:cNvGrpSpPr/>
            <p:nvPr/>
          </p:nvGrpSpPr>
          <p:grpSpPr>
            <a:xfrm>
              <a:off x="208123" y="3428775"/>
              <a:ext cx="1155857" cy="1143814"/>
              <a:chOff x="208123" y="3428775"/>
              <a:chExt cx="1777233" cy="1777233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23" y="3428775"/>
                <a:ext cx="1777233" cy="1777233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387350" y="4021290"/>
                <a:ext cx="9683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87350" y="4482955"/>
                <a:ext cx="6000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137721" y="3458524"/>
              <a:ext cx="816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rgbClr val="FF000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t4.java</a:t>
              </a:r>
              <a:endParaRPr lang="ko-KR" altLang="en-US" sz="1200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 rot="18961496">
            <a:off x="2142821" y="4791407"/>
            <a:ext cx="1130495" cy="37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수정됨</a:t>
            </a:r>
            <a:endParaRPr lang="ko-KR" altLang="en-US">
              <a:solidFill>
                <a:srgbClr val="FF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69" name="오른쪽 화살표 68"/>
          <p:cNvSpPr/>
          <p:nvPr/>
        </p:nvSpPr>
        <p:spPr>
          <a:xfrm flipH="1">
            <a:off x="3478465" y="3593402"/>
            <a:ext cx="6623273" cy="2000472"/>
          </a:xfrm>
          <a:prstGeom prst="rightArrow">
            <a:avLst>
              <a:gd name="adj1" fmla="val 50000"/>
              <a:gd name="adj2" fmla="val 60812"/>
            </a:avLst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git</a:t>
            </a:r>
            <a:r>
              <a:rPr lang="en-US" altLang="ko-KR" sz="4800" b="1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pull</a:t>
            </a:r>
            <a:endParaRPr lang="ko-KR" altLang="en-US" sz="4800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578022" y="5194087"/>
            <a:ext cx="183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git</a:t>
            </a:r>
            <a:r>
              <a:rPr lang="en-US" altLang="ko-KR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fetch + </a:t>
            </a:r>
          </a:p>
          <a:p>
            <a:pPr algn="ctr"/>
            <a:r>
              <a:rPr lang="en-US" altLang="ko-KR" dirty="0" err="1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git</a:t>
            </a:r>
            <a:r>
              <a:rPr lang="en-US" altLang="ko-KR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merge</a:t>
            </a:r>
          </a:p>
        </p:txBody>
      </p:sp>
    </p:spTree>
    <p:extLst>
      <p:ext uri="{BB962C8B-B14F-4D97-AF65-F5344CB8AC3E}">
        <p14:creationId xmlns:p14="http://schemas.microsoft.com/office/powerpoint/2010/main" val="71110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버전 관리가 불필요한 파일은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임시로 생성되는 백업 파일</a:t>
            </a:r>
            <a:endParaRPr lang="en-US" altLang="ko-KR" dirty="0"/>
          </a:p>
          <a:p>
            <a:r>
              <a:rPr lang="ko-KR" altLang="en-US" dirty="0" smtClean="0"/>
              <a:t>컴파일 된 파일</a:t>
            </a:r>
            <a:endParaRPr lang="en-US" altLang="ko-KR" dirty="0" smtClean="0"/>
          </a:p>
          <a:p>
            <a:r>
              <a:rPr lang="ko-KR" altLang="en-US" dirty="0" smtClean="0"/>
              <a:t>입출력 데이터나 로그 파일</a:t>
            </a:r>
            <a:endParaRPr lang="en-US" altLang="ko-KR" dirty="0" smtClean="0"/>
          </a:p>
          <a:p>
            <a:r>
              <a:rPr lang="en-US" altLang="ko-KR" dirty="0" smtClean="0"/>
              <a:t>IDE</a:t>
            </a:r>
            <a:r>
              <a:rPr lang="ko-KR" altLang="en-US" dirty="0" smtClean="0"/>
              <a:t>에서 사용하는 프로젝트 관리 파일</a:t>
            </a:r>
            <a:endParaRPr lang="en-US" altLang="ko-KR" dirty="0" smtClean="0"/>
          </a:p>
          <a:p>
            <a:r>
              <a:rPr lang="ko-KR" altLang="en-US" dirty="0" smtClean="0"/>
              <a:t>기타 사용자가 공유를 원치 않는 파일</a:t>
            </a:r>
            <a:endParaRPr lang="en-US" altLang="ko-KR" dirty="0" smtClean="0"/>
          </a:p>
          <a:p>
            <a:r>
              <a:rPr lang="ko-KR" altLang="en-US" dirty="0" smtClean="0"/>
              <a:t>임시로 생성한 파일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8143940" y="2360613"/>
            <a:ext cx="3870262" cy="3816350"/>
            <a:chOff x="137721" y="3428775"/>
            <a:chExt cx="1226259" cy="1143814"/>
          </a:xfrm>
        </p:grpSpPr>
        <p:grpSp>
          <p:nvGrpSpPr>
            <p:cNvPr id="6" name="그룹 5"/>
            <p:cNvGrpSpPr/>
            <p:nvPr/>
          </p:nvGrpSpPr>
          <p:grpSpPr>
            <a:xfrm>
              <a:off x="208123" y="3428775"/>
              <a:ext cx="1155857" cy="1143814"/>
              <a:chOff x="208123" y="3428775"/>
              <a:chExt cx="1777233" cy="1777233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23" y="3428775"/>
                <a:ext cx="1777233" cy="1777233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387350" y="4021290"/>
                <a:ext cx="9683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87350" y="4482955"/>
                <a:ext cx="6000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37721" y="3478258"/>
              <a:ext cx="816767" cy="175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</a:t>
              </a:r>
              <a:r>
                <a:rPr lang="en-US" altLang="ko-KR" sz="3200" b="1" dirty="0" err="1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gitignore</a:t>
              </a:r>
              <a:endParaRPr lang="ko-KR" altLang="en-US" sz="32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sp>
        <p:nvSpPr>
          <p:cNvPr id="12" name="오른쪽 화살표 11"/>
          <p:cNvSpPr/>
          <p:nvPr/>
        </p:nvSpPr>
        <p:spPr>
          <a:xfrm>
            <a:off x="6680198" y="3340894"/>
            <a:ext cx="4130482" cy="1283418"/>
          </a:xfrm>
          <a:prstGeom prst="rightArrow">
            <a:avLst>
              <a:gd name="adj1" fmla="val 80012"/>
              <a:gd name="adj2" fmla="val 6790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gitignore</a:t>
            </a:r>
            <a:r>
              <a:rPr lang="en-US" altLang="ko-KR" sz="2400" b="1" dirty="0" smtClean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파일</a:t>
            </a:r>
            <a:r>
              <a:rPr lang="ko-KR" altLang="en-US" dirty="0" smtClean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</a:t>
            </a:r>
            <a:endParaRPr lang="en-US" altLang="ko-KR" dirty="0" smtClean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버전 관리가 불필요한 파일 혹은</a:t>
            </a:r>
            <a:endParaRPr lang="en-US" altLang="ko-KR" dirty="0" smtClean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그 파일들이 저장된 디렉토리</a:t>
            </a:r>
            <a:r>
              <a:rPr lang="en-US" altLang="ko-KR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명시</a:t>
            </a:r>
            <a:endParaRPr lang="en-US" altLang="ko-KR" dirty="0" smtClean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9300" y="1690688"/>
            <a:ext cx="5930898" cy="33004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68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GitHub </a:t>
            </a:r>
            <a:r>
              <a:rPr lang="ko-KR" altLang="en-US" dirty="0" smtClean="0"/>
              <a:t>실습 관련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사이트를 참고하세요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GitHub</a:t>
            </a:r>
            <a:r>
              <a:rPr lang="ko-KR" altLang="en-US" dirty="0" smtClean="0"/>
              <a:t> 계정 생성</a:t>
            </a:r>
            <a:endParaRPr lang="en-US" altLang="ko-KR" dirty="0" smtClean="0">
              <a:hlinkClick r:id="rId2"/>
            </a:endParaRPr>
          </a:p>
          <a:p>
            <a:pPr lvl="2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recipes4dev.tistory.com/159</a:t>
            </a:r>
            <a:endParaRPr lang="en-US" altLang="ko-KR" dirty="0" smtClean="0"/>
          </a:p>
          <a:p>
            <a:pPr lvl="1"/>
            <a:r>
              <a:rPr lang="en-US" altLang="ko-KR" dirty="0"/>
              <a:t>GitHub</a:t>
            </a:r>
            <a:r>
              <a:rPr lang="ko-KR" altLang="en-US" dirty="0"/>
              <a:t> </a:t>
            </a:r>
            <a:r>
              <a:rPr lang="en-US" altLang="ko-KR" dirty="0" smtClean="0"/>
              <a:t>Repository(</a:t>
            </a:r>
            <a:r>
              <a:rPr lang="ko-KR" altLang="en-US" dirty="0" smtClean="0"/>
              <a:t>자기 저장소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r>
              <a:rPr lang="ko-KR" altLang="en-US" dirty="0"/>
              <a:t>생성</a:t>
            </a:r>
            <a:endParaRPr lang="en-US" altLang="ko-KR" dirty="0">
              <a:hlinkClick r:id="rId2"/>
            </a:endParaRPr>
          </a:p>
          <a:p>
            <a:pPr lvl="2"/>
            <a:r>
              <a:rPr lang="en-US" altLang="ko-KR" dirty="0">
                <a:hlinkClick r:id="rId3"/>
              </a:rPr>
              <a:t>https://greeksharifa.github.io/github/2018/06/29/github-usage-02-create-project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GitHub Desktop </a:t>
            </a:r>
            <a:r>
              <a:rPr lang="ko-KR" altLang="en-US" dirty="0" smtClean="0"/>
              <a:t>설치 및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와 연동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4"/>
              </a:rPr>
              <a:t>https://github.com/cau-cmclab/sku-cmclab.github.io/wiki/%EA%B9%83%ED%97%88%EB%B8%8C-%EB%8D%B0%EC%8A%A4%ED%81%AC%ED%83%91(GitHub-Desktop)-%EC%82%AC%EC%9A%A9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2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제목 1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#3</a:t>
            </a:r>
            <a:br>
              <a:rPr lang="en-US" altLang="ko-KR" dirty="0" smtClean="0"/>
            </a:br>
            <a:r>
              <a:rPr lang="en-US" altLang="ko-KR" dirty="0" smtClean="0">
                <a:ln w="38100">
                  <a:solidFill>
                    <a:schemeClr val="bg1"/>
                  </a:solidFill>
                </a:ln>
              </a:rPr>
              <a:t>GitHub</a:t>
            </a:r>
            <a:r>
              <a:rPr lang="ko-KR" altLang="en-US" dirty="0" smtClean="0">
                <a:ln w="38100">
                  <a:solidFill>
                    <a:schemeClr val="bg1"/>
                  </a:solidFill>
                </a:ln>
              </a:rPr>
              <a:t>에서의</a:t>
            </a:r>
            <a:r>
              <a:rPr lang="en-US" altLang="ko-KR" dirty="0" smtClean="0">
                <a:ln w="38100">
                  <a:solidFill>
                    <a:schemeClr val="bg1"/>
                  </a:solidFill>
                </a:ln>
              </a:rPr>
              <a:t/>
            </a:r>
            <a:br>
              <a:rPr lang="en-US" altLang="ko-KR" dirty="0" smtClean="0">
                <a:ln w="38100">
                  <a:solidFill>
                    <a:schemeClr val="bg1"/>
                  </a:solidFill>
                </a:ln>
              </a:rPr>
            </a:br>
            <a:r>
              <a:rPr lang="en-US" altLang="ko-KR" dirty="0" smtClean="0">
                <a:ln w="38100">
                  <a:solidFill>
                    <a:schemeClr val="bg1"/>
                  </a:solidFill>
                </a:ln>
              </a:rPr>
              <a:t>Fork</a:t>
            </a:r>
            <a:r>
              <a:rPr lang="ko-KR" altLang="en-US" dirty="0">
                <a:ln w="38100">
                  <a:solidFill>
                    <a:schemeClr val="bg1"/>
                  </a:solidFill>
                </a:ln>
              </a:rPr>
              <a:t> </a:t>
            </a:r>
            <a:r>
              <a:rPr lang="en-US" altLang="ko-KR" dirty="0" smtClean="0">
                <a:ln w="38100">
                  <a:solidFill>
                    <a:schemeClr val="bg1"/>
                  </a:solidFill>
                </a:ln>
              </a:rPr>
              <a:t>&amp;</a:t>
            </a:r>
            <a:r>
              <a:rPr lang="ko-KR" altLang="en-US" dirty="0" smtClean="0">
                <a:ln w="38100">
                  <a:solidFill>
                    <a:schemeClr val="bg1"/>
                  </a:solidFill>
                </a:ln>
              </a:rPr>
              <a:t> </a:t>
            </a:r>
            <a:r>
              <a:rPr lang="en-US" altLang="ko-KR" dirty="0" smtClean="0">
                <a:ln w="38100">
                  <a:solidFill>
                    <a:schemeClr val="bg1"/>
                  </a:solidFill>
                </a:ln>
              </a:rPr>
              <a:t>Contribution</a:t>
            </a:r>
            <a:endParaRPr lang="ko-KR" altLang="en-US" dirty="0">
              <a:ln w="3810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8492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제목 1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#1</a:t>
            </a:r>
            <a:br>
              <a:rPr lang="en-US" altLang="ko-KR" dirty="0" smtClean="0"/>
            </a:br>
            <a:r>
              <a:rPr lang="ko-KR" altLang="en-US" dirty="0" smtClean="0">
                <a:ln w="38100">
                  <a:solidFill>
                    <a:schemeClr val="bg1"/>
                  </a:solidFill>
                </a:ln>
              </a:rPr>
              <a:t>버전 관리</a:t>
            </a:r>
            <a:r>
              <a:rPr lang="en-US" altLang="ko-KR" dirty="0" smtClean="0">
                <a:ln w="38100">
                  <a:solidFill>
                    <a:schemeClr val="bg1"/>
                  </a:solidFill>
                </a:ln>
              </a:rPr>
              <a:t>?</a:t>
            </a:r>
            <a:br>
              <a:rPr lang="en-US" altLang="ko-KR" dirty="0" smtClean="0">
                <a:ln w="38100">
                  <a:solidFill>
                    <a:schemeClr val="bg1"/>
                  </a:solidFill>
                </a:ln>
              </a:rPr>
            </a:br>
            <a:endParaRPr lang="ko-KR" altLang="en-US" dirty="0">
              <a:ln w="3810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325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오픈소스 개발이란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57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쉽게 말해 </a:t>
            </a:r>
            <a:r>
              <a:rPr lang="en-US" altLang="ko-KR" dirty="0" smtClean="0"/>
              <a:t>“</a:t>
            </a:r>
            <a:r>
              <a:rPr lang="ko-KR" altLang="en-US" dirty="0" smtClean="0">
                <a:solidFill>
                  <a:srgbClr val="7030A0"/>
                </a:solidFill>
              </a:rPr>
              <a:t>거인의 어깨 위에 올라서라</a:t>
            </a:r>
            <a:r>
              <a:rPr lang="en-US" altLang="ko-KR" dirty="0" smtClean="0">
                <a:solidFill>
                  <a:srgbClr val="7030A0"/>
                </a:solidFill>
              </a:rPr>
              <a:t>.</a:t>
            </a:r>
            <a:r>
              <a:rPr lang="en-US" altLang="ko-KR" dirty="0" smtClean="0"/>
              <a:t>”</a:t>
            </a:r>
          </a:p>
          <a:p>
            <a:pPr lvl="1"/>
            <a:r>
              <a:rPr lang="ko-KR" altLang="en-US" dirty="0" smtClean="0"/>
              <a:t>거인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오픈소스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어깨 위에 올라선 우리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오픈소스를 활용하여 개발하는 자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목적</a:t>
            </a:r>
            <a:endParaRPr lang="en-US" altLang="ko-KR" dirty="0"/>
          </a:p>
          <a:p>
            <a:pPr lvl="1"/>
            <a:r>
              <a:rPr lang="ko-KR" altLang="en-US" dirty="0" smtClean="0"/>
              <a:t>본질</a:t>
            </a:r>
            <a:r>
              <a:rPr lang="en-US" altLang="ko-KR" dirty="0" smtClean="0"/>
              <a:t>(Essential)</a:t>
            </a:r>
            <a:r>
              <a:rPr lang="ko-KR" altLang="en-US" dirty="0" smtClean="0"/>
              <a:t>에 집중한 개발 실현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서로 공유</a:t>
            </a:r>
            <a:r>
              <a:rPr lang="en-US" altLang="ko-KR" dirty="0" smtClean="0"/>
              <a:t>(Share)</a:t>
            </a:r>
            <a:r>
              <a:rPr lang="ko-KR" altLang="en-US" dirty="0" smtClean="0"/>
              <a:t>하여 더 나은 </a:t>
            </a:r>
            <a:r>
              <a:rPr lang="en-US" altLang="ko-KR" dirty="0" smtClean="0"/>
              <a:t>SW</a:t>
            </a:r>
            <a:r>
              <a:rPr lang="ko-KR" altLang="en-US" dirty="0" smtClean="0"/>
              <a:t>의 발전 도모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3074" name="Picture 2" descr="Giant's Shoulder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4"/>
          <a:stretch/>
        </p:blipFill>
        <p:spPr bwMode="auto">
          <a:xfrm>
            <a:off x="1638300" y="3196176"/>
            <a:ext cx="2595335" cy="171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8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GitHub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fork(clone</a:t>
            </a:r>
            <a:r>
              <a:rPr lang="ko-KR" altLang="en-US" dirty="0" smtClean="0"/>
              <a:t>의 확장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1026" name="Picture 2" descr="한국이 밥상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5" t="8269" r="5765"/>
          <a:stretch/>
        </p:blipFill>
        <p:spPr bwMode="auto">
          <a:xfrm>
            <a:off x="1992955" y="1933510"/>
            <a:ext cx="6311900" cy="385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30" name="Picture 6" descr="독일 직수입 WMF 계란 숟가락 6세트 : 유럽직구쇼핑몰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20456">
            <a:off x="9003827" y="2436830"/>
            <a:ext cx="3053743" cy="374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0" y="1587500"/>
            <a:ext cx="12192000" cy="45894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4" descr="restaurant food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55" y="1933510"/>
            <a:ext cx="6311900" cy="385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비트코인 오늘 하드포크 예정...포크 여부 모니터 사이트도 등장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528" b="93970" l="167" r="98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3836">
            <a:off x="7923706" y="2960646"/>
            <a:ext cx="357546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83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 smtClean="0"/>
              <a:t>fork(clone</a:t>
            </a:r>
            <a:r>
              <a:rPr lang="ko-KR" altLang="en-US" dirty="0"/>
              <a:t>의 확장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ork: GitHub </a:t>
            </a:r>
            <a:r>
              <a:rPr lang="ko-KR" altLang="en-US" dirty="0" smtClean="0"/>
              <a:t>커뮤니티 사이트에 공개된 다른 누군가의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를 내 </a:t>
            </a:r>
            <a:r>
              <a:rPr lang="en-US" altLang="ko-KR" dirty="0" smtClean="0"/>
              <a:t>GitHub </a:t>
            </a:r>
            <a:r>
              <a:rPr lang="ko-KR" altLang="en-US" dirty="0" smtClean="0"/>
              <a:t>공간으로 복제</a:t>
            </a:r>
            <a:r>
              <a:rPr lang="en-US" altLang="ko-KR" dirty="0" smtClean="0"/>
              <a:t>(clone)</a:t>
            </a:r>
            <a:r>
              <a:rPr lang="ko-KR" altLang="en-US" dirty="0" smtClean="0"/>
              <a:t>하는 행위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91199"/>
            <a:ext cx="6728253" cy="8279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052" name="Picture 4" descr="Fork된 Git 레파지토리에 원본 레파지토리 업데이트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8" t="63545" r="34400" b="5828"/>
          <a:stretch/>
        </p:blipFill>
        <p:spPr bwMode="auto">
          <a:xfrm>
            <a:off x="2153263" y="6004750"/>
            <a:ext cx="1135995" cy="3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ork된 Git 레파지토리에 원본 레파지토리 업데이트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0" t="4918" r="27242" b="36238"/>
          <a:stretch/>
        </p:blipFill>
        <p:spPr bwMode="auto">
          <a:xfrm rot="16200000">
            <a:off x="1973940" y="4598757"/>
            <a:ext cx="1547838" cy="118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00585" y="4635318"/>
            <a:ext cx="98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Original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 rot="21228063">
            <a:off x="809166" y="3005774"/>
            <a:ext cx="139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Forked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6019800" y="3686281"/>
            <a:ext cx="579328" cy="1333500"/>
          </a:xfrm>
          <a:custGeom>
            <a:avLst/>
            <a:gdLst>
              <a:gd name="connsiteX0" fmla="*/ 279400 w 579328"/>
              <a:gd name="connsiteY0" fmla="*/ 1041400 h 1041400"/>
              <a:gd name="connsiteX1" fmla="*/ 571500 w 579328"/>
              <a:gd name="connsiteY1" fmla="*/ 584200 h 1041400"/>
              <a:gd name="connsiteX2" fmla="*/ 0 w 579328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328" h="1041400">
                <a:moveTo>
                  <a:pt x="279400" y="1041400"/>
                </a:moveTo>
                <a:cubicBezTo>
                  <a:pt x="448733" y="899583"/>
                  <a:pt x="618067" y="757767"/>
                  <a:pt x="571500" y="584200"/>
                </a:cubicBezTo>
                <a:cubicBezTo>
                  <a:pt x="524933" y="410633"/>
                  <a:pt x="262466" y="205316"/>
                  <a:pt x="0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20713">
            <a:off x="4923015" y="5076102"/>
            <a:ext cx="6544712" cy="8394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468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 smtClean="0"/>
              <a:t>fork</a:t>
            </a:r>
            <a:r>
              <a:rPr lang="ko-KR" altLang="en-US" dirty="0" smtClean="0"/>
              <a:t>의 유익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오픈 소스의 기여자</a:t>
            </a:r>
            <a:r>
              <a:rPr lang="en-US" altLang="ko-KR" dirty="0" smtClean="0"/>
              <a:t>(Contributor)</a:t>
            </a:r>
            <a:r>
              <a:rPr lang="ko-KR" altLang="en-US" dirty="0" smtClean="0"/>
              <a:t>가 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원작자의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Fork</a:t>
            </a:r>
            <a:r>
              <a:rPr lang="ko-KR" altLang="en-US" dirty="0" smtClean="0"/>
              <a:t>한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내가 더 좋게 개선한 소스를 원작자에게 </a:t>
            </a:r>
            <a:r>
              <a:rPr lang="en-US" altLang="ko-KR" dirty="0" smtClean="0"/>
              <a:t>pull</a:t>
            </a:r>
            <a:r>
              <a:rPr lang="ko-KR" altLang="en-US" dirty="0" smtClean="0"/>
              <a:t>해달라고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 </a:t>
            </a:r>
            <a:r>
              <a:rPr lang="ko-KR" altLang="en-US" dirty="0" smtClean="0">
                <a:sym typeface="Wingdings" panose="05000000000000000000" pitchFamily="2" charset="2"/>
              </a:rPr>
              <a:t>원작자에게 자신이 개선한 소스를 반영해달라고 요청할 수 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원작자가 위 요청을 수락하면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당신은 원작자의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에 대한 기여자가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저작권 의식 제고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정보 문화 소양</a:t>
            </a:r>
            <a:r>
              <a:rPr lang="en-US" altLang="ko-KR" dirty="0" smtClean="0"/>
              <a:t>.)</a:t>
            </a:r>
            <a:endParaRPr lang="en-US" altLang="ko-KR" dirty="0"/>
          </a:p>
          <a:p>
            <a:pPr lvl="1"/>
            <a:r>
              <a:rPr lang="ko-KR" altLang="en-US" dirty="0" smtClean="0"/>
              <a:t>누군가의 소스를 그냥 다운로드 받지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인용하였음을 표시해 놓는 것은   당연한 일이다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88" y="3779795"/>
            <a:ext cx="2316312" cy="67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제목 1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#4</a:t>
            </a:r>
            <a:br>
              <a:rPr lang="en-US" altLang="ko-KR" dirty="0" smtClean="0"/>
            </a:br>
            <a:r>
              <a:rPr lang="en-US" altLang="ko-KR" dirty="0" smtClean="0">
                <a:ln w="38100">
                  <a:solidFill>
                    <a:schemeClr val="bg1"/>
                  </a:solidFill>
                </a:ln>
              </a:rPr>
              <a:t>GitHub Desktop,</a:t>
            </a:r>
            <a:br>
              <a:rPr lang="en-US" altLang="ko-KR" dirty="0" smtClean="0">
                <a:ln w="38100">
                  <a:solidFill>
                    <a:schemeClr val="bg1"/>
                  </a:solidFill>
                </a:ln>
              </a:rPr>
            </a:br>
            <a:r>
              <a:rPr lang="ko-KR" altLang="en-US" dirty="0" smtClean="0">
                <a:ln w="38100">
                  <a:solidFill>
                    <a:schemeClr val="bg1"/>
                  </a:solidFill>
                </a:ln>
              </a:rPr>
              <a:t>버전 관리 실습</a:t>
            </a:r>
            <a:r>
              <a:rPr lang="en-US" altLang="ko-KR" dirty="0" smtClean="0">
                <a:ln w="38100">
                  <a:solidFill>
                    <a:schemeClr val="bg1"/>
                  </a:solidFill>
                </a:ln>
              </a:rPr>
              <a:t>!</a:t>
            </a:r>
            <a:br>
              <a:rPr lang="en-US" altLang="ko-KR" dirty="0" smtClean="0">
                <a:ln w="38100">
                  <a:solidFill>
                    <a:schemeClr val="bg1"/>
                  </a:solidFill>
                </a:ln>
              </a:rPr>
            </a:br>
            <a:endParaRPr lang="ko-KR" altLang="en-US" sz="3600" dirty="0">
              <a:ln w="3810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1224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GitHub Desktop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사이트를 참고하세요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://m.blog.naver.com/PostView.nhn?blogId=yingbbang&amp;logNo=221487342730&amp;proxyReferer=https%3A%2F%2Fwww.google.com%2F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122" name="Picture 2" descr="https://mblogthumb-phinf.pstatic.net/MjAxOTAzMTNfMjMw/MDAxNTUyNDcxNTA5Mjg3.3GB6p-z0m11Tt-KNNaZy-th5KMKHW4bEmY9pBluXlSwg.VDoy4ktnt8NeiRvQZti4eLNtrxd4EC9f6q1krqD4b0Qg.PNG.yingbbang/image.png?type=w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3207383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8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Activity #1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GitHub </a:t>
            </a:r>
            <a:r>
              <a:rPr lang="ko-KR" altLang="en-US" dirty="0" smtClean="0"/>
              <a:t>계정 만들기</a:t>
            </a:r>
            <a:endParaRPr lang="en-US" altLang="ko-KR" dirty="0" smtClean="0"/>
          </a:p>
          <a:p>
            <a:r>
              <a:rPr lang="en-US" altLang="ko-KR" dirty="0" smtClean="0"/>
              <a:t>GitHub</a:t>
            </a:r>
            <a:r>
              <a:rPr lang="ko-KR" altLang="en-US" dirty="0" smtClean="0"/>
              <a:t>에 내 </a:t>
            </a:r>
            <a:r>
              <a:rPr lang="ko-KR" altLang="en-US" dirty="0" err="1" smtClean="0"/>
              <a:t>레퍼지토리</a:t>
            </a:r>
            <a:r>
              <a:rPr lang="ko-KR" altLang="en-US" dirty="0" smtClean="0"/>
              <a:t> 생성하기</a:t>
            </a:r>
            <a:endParaRPr lang="en-US" altLang="ko-KR" dirty="0" smtClean="0"/>
          </a:p>
          <a:p>
            <a:r>
              <a:rPr lang="en-US" altLang="ko-KR" dirty="0" smtClean="0"/>
              <a:t>GitHub.com</a:t>
            </a:r>
            <a:r>
              <a:rPr lang="ko-KR" altLang="en-US" dirty="0" smtClean="0"/>
              <a:t>에서 다른 개발자의 </a:t>
            </a:r>
            <a:r>
              <a:rPr lang="ko-KR" altLang="en-US" dirty="0" err="1" smtClean="0"/>
              <a:t>레퍼지토리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fork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r>
              <a:rPr lang="ko-KR" altLang="en-US" dirty="0" smtClean="0"/>
              <a:t>내 로컬 환경에 </a:t>
            </a:r>
            <a:r>
              <a:rPr lang="en-US" altLang="ko-KR" dirty="0" smtClean="0"/>
              <a:t>fork</a:t>
            </a:r>
            <a:r>
              <a:rPr lang="ko-KR" altLang="en-US" dirty="0" smtClean="0"/>
              <a:t>한 </a:t>
            </a:r>
            <a:r>
              <a:rPr lang="ko-KR" altLang="en-US" dirty="0" err="1" smtClean="0"/>
              <a:t>레퍼지토리</a:t>
            </a:r>
            <a:r>
              <a:rPr lang="ko-KR" altLang="en-US" dirty="0" smtClean="0"/>
              <a:t> 내려 받기</a:t>
            </a:r>
            <a:endParaRPr lang="en-US" altLang="ko-KR" dirty="0"/>
          </a:p>
          <a:p>
            <a:r>
              <a:rPr lang="ko-KR" altLang="en-US" dirty="0" smtClean="0"/>
              <a:t>다른 개발자의 레퍼지토리에 </a:t>
            </a:r>
            <a:r>
              <a:rPr lang="en-US" altLang="ko-KR" dirty="0" smtClean="0"/>
              <a:t>pull request</a:t>
            </a:r>
            <a:r>
              <a:rPr lang="ko-KR" altLang="en-US" dirty="0" smtClean="0"/>
              <a:t>하여 기여자 되기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4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Activity #2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레퍼지토리에서의 버전 롤백</a:t>
            </a:r>
            <a:r>
              <a:rPr lang="en-US" altLang="ko-KR" dirty="0" smtClean="0"/>
              <a:t>(version rollback)</a:t>
            </a:r>
            <a:r>
              <a:rPr lang="ko-KR" altLang="en-US" dirty="0" smtClean="0"/>
              <a:t> 연습하기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commit,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 </a:t>
            </a:r>
            <a:r>
              <a:rPr lang="ko-KR" altLang="en-US" dirty="0" smtClean="0"/>
              <a:t>연습하기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6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제목 1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#5</a:t>
            </a:r>
            <a:br>
              <a:rPr lang="en-US" altLang="ko-KR" dirty="0" smtClean="0"/>
            </a:br>
            <a:r>
              <a:rPr lang="ko-KR" altLang="en-US" dirty="0" smtClean="0">
                <a:ln w="38100">
                  <a:solidFill>
                    <a:schemeClr val="bg1"/>
                  </a:solidFill>
                </a:ln>
              </a:rPr>
              <a:t>더 알면 좋은</a:t>
            </a:r>
            <a:r>
              <a:rPr lang="en-US" altLang="ko-KR" dirty="0" smtClean="0">
                <a:ln w="38100">
                  <a:solidFill>
                    <a:schemeClr val="bg1"/>
                  </a:solidFill>
                </a:ln>
              </a:rPr>
              <a:t/>
            </a:r>
            <a:br>
              <a:rPr lang="en-US" altLang="ko-KR" dirty="0" smtClean="0">
                <a:ln w="38100">
                  <a:solidFill>
                    <a:schemeClr val="bg1"/>
                  </a:solidFill>
                </a:ln>
              </a:rPr>
            </a:br>
            <a:r>
              <a:rPr lang="ko-KR" altLang="en-US" dirty="0" smtClean="0">
                <a:ln w="38100">
                  <a:solidFill>
                    <a:schemeClr val="bg1"/>
                  </a:solidFill>
                </a:ln>
              </a:rPr>
              <a:t>버전 관리</a:t>
            </a:r>
            <a:r>
              <a:rPr lang="en-US" altLang="ko-KR" dirty="0">
                <a:ln w="38100">
                  <a:solidFill>
                    <a:schemeClr val="bg1"/>
                  </a:solidFill>
                </a:ln>
              </a:rPr>
              <a:t> </a:t>
            </a:r>
            <a:r>
              <a:rPr lang="ko-KR" altLang="en-US" dirty="0" smtClean="0">
                <a:ln w="38100">
                  <a:solidFill>
                    <a:schemeClr val="bg1"/>
                  </a:solidFill>
                </a:ln>
              </a:rPr>
              <a:t>기술</a:t>
            </a:r>
            <a:r>
              <a:rPr lang="en-US" altLang="ko-KR" dirty="0" smtClean="0">
                <a:ln w="38100">
                  <a:solidFill>
                    <a:schemeClr val="bg1"/>
                  </a:solidFill>
                </a:ln>
              </a:rPr>
              <a:t/>
            </a:r>
            <a:br>
              <a:rPr lang="en-US" altLang="ko-KR" dirty="0" smtClean="0">
                <a:ln w="38100">
                  <a:solidFill>
                    <a:schemeClr val="bg1"/>
                  </a:solidFill>
                </a:ln>
              </a:rPr>
            </a:br>
            <a:endParaRPr lang="ko-KR" altLang="en-US" sz="3600" dirty="0">
              <a:ln w="3810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3740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브랜치</a:t>
            </a:r>
            <a:r>
              <a:rPr lang="en-US" altLang="ko-KR" dirty="0" smtClean="0"/>
              <a:t>(Branch)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필요성</a:t>
            </a:r>
            <a:endParaRPr lang="en-US" altLang="ko-KR" dirty="0" smtClean="0"/>
          </a:p>
          <a:p>
            <a:pPr lvl="1"/>
            <a:r>
              <a:rPr lang="ko-KR" altLang="en-US" dirty="0"/>
              <a:t>개발을 하다 보면 </a:t>
            </a:r>
            <a:r>
              <a:rPr lang="ko-KR" altLang="en-US" dirty="0" smtClean="0"/>
              <a:t>소스를 </a:t>
            </a:r>
            <a:r>
              <a:rPr lang="ko-KR" altLang="en-US" dirty="0"/>
              <a:t>여러 개로 복사해야 하는 일이 자주 생긴다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7170" name="Picture 2" descr="branch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6" t="18977" b="13364"/>
          <a:stretch/>
        </p:blipFill>
        <p:spPr bwMode="auto">
          <a:xfrm>
            <a:off x="8788854" y="230188"/>
            <a:ext cx="28003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81742" y="3902346"/>
            <a:ext cx="1361203" cy="1017016"/>
            <a:chOff x="-256598" y="3288263"/>
            <a:chExt cx="1361203" cy="101701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22" y="3626817"/>
              <a:ext cx="685606" cy="67846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-256598" y="3288263"/>
              <a:ext cx="136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보고서</a:t>
              </a:r>
              <a:r>
                <a:rPr lang="en-US" altLang="ko-KR" sz="16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</a:t>
              </a:r>
              <a:r>
                <a:rPr lang="en-US" altLang="ko-KR" sz="1600" dirty="0" err="1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hwp</a:t>
              </a:r>
              <a:endParaRPr lang="en-US" altLang="ko-KR" sz="16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sp>
        <p:nvSpPr>
          <p:cNvPr id="2" name="오른쪽 화살표 1"/>
          <p:cNvSpPr/>
          <p:nvPr/>
        </p:nvSpPr>
        <p:spPr>
          <a:xfrm>
            <a:off x="1307571" y="4456306"/>
            <a:ext cx="438679" cy="247650"/>
          </a:xfrm>
          <a:prstGeom prst="rightArrow">
            <a:avLst>
              <a:gd name="adj1" fmla="val 29487"/>
              <a:gd name="adj2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66086" y="3902346"/>
            <a:ext cx="1949588" cy="1017016"/>
            <a:chOff x="-550790" y="3288263"/>
            <a:chExt cx="1949588" cy="1017016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22" y="3626817"/>
              <a:ext cx="685606" cy="67846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-550790" y="3288263"/>
              <a:ext cx="1949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보고서</a:t>
              </a:r>
              <a:r>
                <a:rPr lang="en-US" altLang="ko-KR" sz="16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_</a:t>
              </a:r>
              <a:r>
                <a:rPr lang="ko-KR" altLang="en-US" sz="16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예찬</a:t>
              </a:r>
              <a:r>
                <a:rPr lang="en-US" altLang="ko-KR" sz="16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</a:t>
              </a:r>
              <a:r>
                <a:rPr lang="en-US" altLang="ko-KR" sz="1600" dirty="0" err="1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hwp</a:t>
              </a:r>
              <a:endParaRPr lang="en-US" altLang="ko-KR" sz="16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96025" y="4913578"/>
            <a:ext cx="1533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* </a:t>
            </a:r>
            <a:r>
              <a:rPr lang="ko-KR" altLang="en-US" sz="16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연구배경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작성</a:t>
            </a:r>
          </a:p>
        </p:txBody>
      </p:sp>
      <p:sp>
        <p:nvSpPr>
          <p:cNvPr id="17" name="오른쪽 화살표 16"/>
          <p:cNvSpPr/>
          <p:nvPr/>
        </p:nvSpPr>
        <p:spPr>
          <a:xfrm rot="19362811">
            <a:off x="2958556" y="3904294"/>
            <a:ext cx="1260634" cy="247650"/>
          </a:xfrm>
          <a:prstGeom prst="rightArrow">
            <a:avLst>
              <a:gd name="adj1" fmla="val 29487"/>
              <a:gd name="adj2" fmla="val 50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3872250" y="2680152"/>
            <a:ext cx="2156944" cy="1017016"/>
            <a:chOff x="-654468" y="3288263"/>
            <a:chExt cx="2156944" cy="101701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22" y="3626817"/>
              <a:ext cx="685606" cy="678462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-654468" y="3288263"/>
              <a:ext cx="2156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보고서</a:t>
              </a:r>
              <a:r>
                <a:rPr lang="en-US" altLang="ko-KR" sz="16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_</a:t>
              </a:r>
              <a:r>
                <a:rPr lang="ko-KR" altLang="en-US" sz="16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은찬</a:t>
              </a:r>
              <a:r>
                <a:rPr lang="en-US" altLang="ko-KR" sz="16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</a:t>
              </a:r>
              <a:r>
                <a:rPr lang="en-US" altLang="ko-KR" sz="1600" dirty="0" err="1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hwp</a:t>
              </a:r>
              <a:endParaRPr lang="en-US" altLang="ko-KR" sz="16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sp>
        <p:nvSpPr>
          <p:cNvPr id="21" name="오른쪽 화살표 20"/>
          <p:cNvSpPr/>
          <p:nvPr/>
        </p:nvSpPr>
        <p:spPr>
          <a:xfrm>
            <a:off x="3059456" y="4456306"/>
            <a:ext cx="1076177" cy="247650"/>
          </a:xfrm>
          <a:prstGeom prst="rightArrow">
            <a:avLst>
              <a:gd name="adj1" fmla="val 29487"/>
              <a:gd name="adj2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2237189" flipV="1">
            <a:off x="2924075" y="5089142"/>
            <a:ext cx="1355209" cy="247650"/>
          </a:xfrm>
          <a:prstGeom prst="rightArrow">
            <a:avLst>
              <a:gd name="adj1" fmla="val 29487"/>
              <a:gd name="adj2" fmla="val 5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309670" y="2984366"/>
            <a:ext cx="1077762" cy="58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* </a:t>
            </a:r>
            <a:r>
              <a:rPr lang="ko-KR" altLang="en-US" sz="16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연구목표 작성</a:t>
            </a:r>
            <a:endParaRPr lang="ko-KR" altLang="en-US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872250" y="3884292"/>
            <a:ext cx="2156944" cy="1017016"/>
            <a:chOff x="-654468" y="3288263"/>
            <a:chExt cx="2156944" cy="1017016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22" y="3626817"/>
              <a:ext cx="685606" cy="67846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-654468" y="3288263"/>
              <a:ext cx="2156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보고서</a:t>
              </a:r>
              <a:r>
                <a:rPr lang="en-US" altLang="ko-KR" sz="16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_</a:t>
              </a:r>
              <a:r>
                <a:rPr lang="ko-KR" altLang="en-US" sz="16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예찬</a:t>
              </a:r>
              <a:r>
                <a:rPr lang="en-US" altLang="ko-KR" sz="16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1.hwp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309670" y="4188506"/>
            <a:ext cx="107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* </a:t>
            </a:r>
            <a:r>
              <a:rPr lang="ko-KR" altLang="en-US" sz="16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연구내용</a:t>
            </a:r>
            <a:endParaRPr lang="en-US" altLang="ko-KR" sz="1600" dirty="0" smtClean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작성 </a:t>
            </a:r>
            <a:endParaRPr lang="ko-KR" altLang="en-US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849977" y="5194699"/>
            <a:ext cx="2156944" cy="1017016"/>
            <a:chOff x="-654468" y="3288263"/>
            <a:chExt cx="2156944" cy="1017016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22" y="3626817"/>
              <a:ext cx="685606" cy="678462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-654468" y="3288263"/>
              <a:ext cx="2156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보고서</a:t>
              </a:r>
              <a:r>
                <a:rPr lang="en-US" altLang="ko-KR" sz="16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_</a:t>
              </a:r>
              <a:r>
                <a:rPr lang="ko-KR" altLang="en-US" sz="16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정현</a:t>
              </a:r>
              <a:r>
                <a:rPr lang="en-US" altLang="ko-KR" sz="16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</a:t>
              </a:r>
              <a:r>
                <a:rPr lang="en-US" altLang="ko-KR" sz="1600" dirty="0" err="1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hwp</a:t>
              </a:r>
              <a:endParaRPr lang="en-US" altLang="ko-KR" sz="16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287397" y="5498913"/>
            <a:ext cx="107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* </a:t>
            </a:r>
            <a:r>
              <a:rPr lang="ko-KR" altLang="en-US" sz="16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연구설계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작성</a:t>
            </a:r>
            <a:endParaRPr lang="ko-KR" altLang="en-US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>
            <a:off x="6376708" y="4480183"/>
            <a:ext cx="1076177" cy="247650"/>
          </a:xfrm>
          <a:prstGeom prst="rightArrow">
            <a:avLst>
              <a:gd name="adj1" fmla="val 29487"/>
              <a:gd name="adj2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7189502" y="3908169"/>
            <a:ext cx="2156944" cy="1017016"/>
            <a:chOff x="-654468" y="3288263"/>
            <a:chExt cx="2156944" cy="1017016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22" y="3626817"/>
              <a:ext cx="685606" cy="678462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-654468" y="3288263"/>
              <a:ext cx="2156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보고서</a:t>
              </a:r>
              <a:r>
                <a:rPr lang="en-US" altLang="ko-KR" sz="16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_</a:t>
              </a:r>
              <a:r>
                <a:rPr lang="ko-KR" altLang="en-US" sz="16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예찬</a:t>
              </a:r>
              <a:r>
                <a:rPr lang="en-US" altLang="ko-KR" sz="16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2</a:t>
              </a:r>
              <a:r>
                <a:rPr lang="en-US" altLang="ko-KR" sz="16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.hwp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8626922" y="4212383"/>
            <a:ext cx="107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* </a:t>
            </a:r>
            <a:r>
              <a:rPr lang="ko-KR" altLang="en-US" sz="16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연구결과</a:t>
            </a:r>
            <a:endParaRPr lang="en-US" altLang="ko-KR" sz="1600" dirty="0" smtClean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작성</a:t>
            </a:r>
            <a:endParaRPr lang="ko-KR" altLang="en-US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181859" y="2713391"/>
            <a:ext cx="2156944" cy="1017016"/>
            <a:chOff x="-654468" y="3288263"/>
            <a:chExt cx="2156944" cy="1017016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22" y="3626817"/>
              <a:ext cx="685606" cy="678462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-654468" y="3288263"/>
              <a:ext cx="2156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보고서</a:t>
              </a:r>
              <a:r>
                <a:rPr lang="en-US" altLang="ko-KR" sz="16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_</a:t>
              </a:r>
              <a:r>
                <a:rPr lang="ko-KR" altLang="en-US" sz="16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은찬</a:t>
              </a:r>
              <a:r>
                <a:rPr lang="en-US" altLang="ko-KR" sz="1600" dirty="0" smtClean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2.hwp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619279" y="3017605"/>
            <a:ext cx="1077762" cy="58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* </a:t>
            </a:r>
            <a:r>
              <a:rPr lang="ko-KR" altLang="en-US" sz="16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연구목표 작성</a:t>
            </a:r>
            <a:endParaRPr lang="ko-KR" altLang="en-US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5" name="오른쪽 화살표 44"/>
          <p:cNvSpPr/>
          <p:nvPr/>
        </p:nvSpPr>
        <p:spPr>
          <a:xfrm>
            <a:off x="6376708" y="3267351"/>
            <a:ext cx="1076177" cy="247650"/>
          </a:xfrm>
          <a:prstGeom prst="rightArrow">
            <a:avLst>
              <a:gd name="adj1" fmla="val 29487"/>
              <a:gd name="adj2" fmla="val 50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오른쪽 화살표 46"/>
          <p:cNvSpPr/>
          <p:nvPr/>
        </p:nvSpPr>
        <p:spPr>
          <a:xfrm rot="2386799">
            <a:off x="9538412" y="3880487"/>
            <a:ext cx="1646687" cy="247650"/>
          </a:xfrm>
          <a:prstGeom prst="rightArrow">
            <a:avLst>
              <a:gd name="adj1" fmla="val 29487"/>
              <a:gd name="adj2" fmla="val 50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6353347" y="5197052"/>
            <a:ext cx="4831061" cy="677629"/>
            <a:chOff x="6353347" y="5197052"/>
            <a:chExt cx="4831061" cy="677629"/>
          </a:xfrm>
        </p:grpSpPr>
        <p:sp>
          <p:nvSpPr>
            <p:cNvPr id="46" name="직사각형 45"/>
            <p:cNvSpPr/>
            <p:nvPr/>
          </p:nvSpPr>
          <p:spPr>
            <a:xfrm>
              <a:off x="6353347" y="5804741"/>
              <a:ext cx="3360862" cy="6994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오른쪽 화살표 47"/>
            <p:cNvSpPr/>
            <p:nvPr/>
          </p:nvSpPr>
          <p:spPr>
            <a:xfrm rot="19213201" flipV="1">
              <a:off x="9535012" y="5197052"/>
              <a:ext cx="1649396" cy="247650"/>
            </a:xfrm>
            <a:prstGeom prst="rightArrow">
              <a:avLst>
                <a:gd name="adj1" fmla="val 29487"/>
                <a:gd name="adj2" fmla="val 5000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오른쪽 화살표 48"/>
          <p:cNvSpPr/>
          <p:nvPr/>
        </p:nvSpPr>
        <p:spPr>
          <a:xfrm>
            <a:off x="9546442" y="4519665"/>
            <a:ext cx="2340065" cy="247650"/>
          </a:xfrm>
          <a:prstGeom prst="rightArrow">
            <a:avLst>
              <a:gd name="adj1" fmla="val 29487"/>
              <a:gd name="adj2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0305113" y="4071512"/>
            <a:ext cx="1149804" cy="114590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0608410" y="3267351"/>
            <a:ext cx="101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병합</a:t>
            </a:r>
            <a:endParaRPr lang="en-US" altLang="ko-KR" dirty="0" smtClean="0">
              <a:solidFill>
                <a:srgbClr val="FF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(merge)</a:t>
            </a:r>
            <a:endParaRPr lang="ko-KR" altLang="en-US" dirty="0">
              <a:solidFill>
                <a:srgbClr val="FF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79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7" grpId="0" animBg="1"/>
      <p:bldP spid="21" grpId="0" animBg="1"/>
      <p:bldP spid="22" grpId="0" animBg="1"/>
      <p:bldP spid="23" grpId="0"/>
      <p:bldP spid="31" grpId="0"/>
      <p:bldP spid="35" grpId="0"/>
      <p:bldP spid="36" grpId="0" animBg="1"/>
      <p:bldP spid="40" grpId="0"/>
      <p:bldP spid="44" grpId="0"/>
      <p:bldP spid="45" grpId="0" animBg="1"/>
      <p:bldP spid="47" grpId="0" animBg="1"/>
      <p:bldP spid="49" grpId="0" animBg="1"/>
      <p:bldP spid="16" grpId="0" animBg="1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>
          <a:xfrm>
            <a:off x="7157747" y="5694964"/>
            <a:ext cx="1135802" cy="721141"/>
            <a:chOff x="1648620" y="4872680"/>
            <a:chExt cx="2561873" cy="1439220"/>
          </a:xfrm>
        </p:grpSpPr>
        <p:sp>
          <p:nvSpPr>
            <p:cNvPr id="97" name="Freeform 5"/>
            <p:cNvSpPr>
              <a:spLocks/>
            </p:cNvSpPr>
            <p:nvPr/>
          </p:nvSpPr>
          <p:spPr bwMode="auto">
            <a:xfrm>
              <a:off x="3339532" y="4872680"/>
              <a:ext cx="870961" cy="425269"/>
            </a:xfrm>
            <a:custGeom>
              <a:avLst/>
              <a:gdLst/>
              <a:ahLst/>
              <a:cxnLst>
                <a:cxn ang="0">
                  <a:pos x="922" y="224"/>
                </a:cxn>
                <a:cxn ang="0">
                  <a:pos x="918" y="182"/>
                </a:cxn>
                <a:cxn ang="0">
                  <a:pos x="906" y="144"/>
                </a:cxn>
                <a:cxn ang="0">
                  <a:pos x="888" y="110"/>
                </a:cxn>
                <a:cxn ang="0">
                  <a:pos x="862" y="80"/>
                </a:cxn>
                <a:cxn ang="0">
                  <a:pos x="844" y="64"/>
                </a:cxn>
                <a:cxn ang="0">
                  <a:pos x="804" y="40"/>
                </a:cxn>
                <a:cxn ang="0">
                  <a:pos x="760" y="22"/>
                </a:cxn>
                <a:cxn ang="0">
                  <a:pos x="694" y="6"/>
                </a:cxn>
                <a:cxn ang="0">
                  <a:pos x="622" y="0"/>
                </a:cxn>
                <a:cxn ang="0">
                  <a:pos x="0" y="0"/>
                </a:cxn>
                <a:cxn ang="0">
                  <a:pos x="2" y="18"/>
                </a:cxn>
                <a:cxn ang="0">
                  <a:pos x="0" y="36"/>
                </a:cxn>
                <a:cxn ang="0">
                  <a:pos x="588" y="36"/>
                </a:cxn>
                <a:cxn ang="0">
                  <a:pos x="616" y="36"/>
                </a:cxn>
                <a:cxn ang="0">
                  <a:pos x="682" y="42"/>
                </a:cxn>
                <a:cxn ang="0">
                  <a:pos x="744" y="54"/>
                </a:cxn>
                <a:cxn ang="0">
                  <a:pos x="784" y="70"/>
                </a:cxn>
                <a:cxn ang="0">
                  <a:pos x="820" y="92"/>
                </a:cxn>
                <a:cxn ang="0">
                  <a:pos x="838" y="106"/>
                </a:cxn>
                <a:cxn ang="0">
                  <a:pos x="858" y="130"/>
                </a:cxn>
                <a:cxn ang="0">
                  <a:pos x="874" y="158"/>
                </a:cxn>
                <a:cxn ang="0">
                  <a:pos x="882" y="190"/>
                </a:cxn>
                <a:cxn ang="0">
                  <a:pos x="886" y="224"/>
                </a:cxn>
                <a:cxn ang="0">
                  <a:pos x="886" y="226"/>
                </a:cxn>
                <a:cxn ang="0">
                  <a:pos x="884" y="250"/>
                </a:cxn>
                <a:cxn ang="0">
                  <a:pos x="876" y="284"/>
                </a:cxn>
                <a:cxn ang="0">
                  <a:pos x="856" y="324"/>
                </a:cxn>
                <a:cxn ang="0">
                  <a:pos x="838" y="342"/>
                </a:cxn>
                <a:cxn ang="0">
                  <a:pos x="792" y="376"/>
                </a:cxn>
                <a:cxn ang="0">
                  <a:pos x="732" y="396"/>
                </a:cxn>
                <a:cxn ang="0">
                  <a:pos x="732" y="432"/>
                </a:cxn>
                <a:cxn ang="0">
                  <a:pos x="770" y="422"/>
                </a:cxn>
                <a:cxn ang="0">
                  <a:pos x="806" y="408"/>
                </a:cxn>
                <a:cxn ang="0">
                  <a:pos x="838" y="390"/>
                </a:cxn>
                <a:cxn ang="0">
                  <a:pos x="864" y="368"/>
                </a:cxn>
                <a:cxn ang="0">
                  <a:pos x="874" y="356"/>
                </a:cxn>
                <a:cxn ang="0">
                  <a:pos x="898" y="322"/>
                </a:cxn>
                <a:cxn ang="0">
                  <a:pos x="916" y="276"/>
                </a:cxn>
                <a:cxn ang="0">
                  <a:pos x="922" y="242"/>
                </a:cxn>
                <a:cxn ang="0">
                  <a:pos x="922" y="224"/>
                </a:cxn>
              </a:cxnLst>
              <a:rect l="0" t="0" r="r" b="b"/>
              <a:pathLst>
                <a:path w="922" h="432">
                  <a:moveTo>
                    <a:pt x="922" y="224"/>
                  </a:moveTo>
                  <a:lnTo>
                    <a:pt x="922" y="224"/>
                  </a:lnTo>
                  <a:lnTo>
                    <a:pt x="920" y="202"/>
                  </a:lnTo>
                  <a:lnTo>
                    <a:pt x="918" y="182"/>
                  </a:lnTo>
                  <a:lnTo>
                    <a:pt x="914" y="162"/>
                  </a:lnTo>
                  <a:lnTo>
                    <a:pt x="906" y="144"/>
                  </a:lnTo>
                  <a:lnTo>
                    <a:pt x="898" y="126"/>
                  </a:lnTo>
                  <a:lnTo>
                    <a:pt x="888" y="110"/>
                  </a:lnTo>
                  <a:lnTo>
                    <a:pt x="876" y="94"/>
                  </a:lnTo>
                  <a:lnTo>
                    <a:pt x="862" y="80"/>
                  </a:lnTo>
                  <a:lnTo>
                    <a:pt x="862" y="80"/>
                  </a:lnTo>
                  <a:lnTo>
                    <a:pt x="844" y="64"/>
                  </a:lnTo>
                  <a:lnTo>
                    <a:pt x="824" y="52"/>
                  </a:lnTo>
                  <a:lnTo>
                    <a:pt x="804" y="40"/>
                  </a:lnTo>
                  <a:lnTo>
                    <a:pt x="782" y="30"/>
                  </a:lnTo>
                  <a:lnTo>
                    <a:pt x="760" y="22"/>
                  </a:lnTo>
                  <a:lnTo>
                    <a:pt x="738" y="16"/>
                  </a:lnTo>
                  <a:lnTo>
                    <a:pt x="694" y="6"/>
                  </a:lnTo>
                  <a:lnTo>
                    <a:pt x="656" y="2"/>
                  </a:lnTo>
                  <a:lnTo>
                    <a:pt x="622" y="0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36"/>
                  </a:lnTo>
                  <a:lnTo>
                    <a:pt x="588" y="36"/>
                  </a:lnTo>
                  <a:lnTo>
                    <a:pt x="588" y="36"/>
                  </a:lnTo>
                  <a:lnTo>
                    <a:pt x="588" y="36"/>
                  </a:lnTo>
                  <a:lnTo>
                    <a:pt x="616" y="36"/>
                  </a:lnTo>
                  <a:lnTo>
                    <a:pt x="646" y="38"/>
                  </a:lnTo>
                  <a:lnTo>
                    <a:pt x="682" y="42"/>
                  </a:lnTo>
                  <a:lnTo>
                    <a:pt x="722" y="50"/>
                  </a:lnTo>
                  <a:lnTo>
                    <a:pt x="744" y="54"/>
                  </a:lnTo>
                  <a:lnTo>
                    <a:pt x="764" y="62"/>
                  </a:lnTo>
                  <a:lnTo>
                    <a:pt x="784" y="70"/>
                  </a:lnTo>
                  <a:lnTo>
                    <a:pt x="802" y="80"/>
                  </a:lnTo>
                  <a:lnTo>
                    <a:pt x="820" y="92"/>
                  </a:lnTo>
                  <a:lnTo>
                    <a:pt x="838" y="106"/>
                  </a:lnTo>
                  <a:lnTo>
                    <a:pt x="838" y="106"/>
                  </a:lnTo>
                  <a:lnTo>
                    <a:pt x="848" y="118"/>
                  </a:lnTo>
                  <a:lnTo>
                    <a:pt x="858" y="130"/>
                  </a:lnTo>
                  <a:lnTo>
                    <a:pt x="866" y="144"/>
                  </a:lnTo>
                  <a:lnTo>
                    <a:pt x="874" y="158"/>
                  </a:lnTo>
                  <a:lnTo>
                    <a:pt x="878" y="174"/>
                  </a:lnTo>
                  <a:lnTo>
                    <a:pt x="882" y="190"/>
                  </a:lnTo>
                  <a:lnTo>
                    <a:pt x="884" y="206"/>
                  </a:lnTo>
                  <a:lnTo>
                    <a:pt x="886" y="224"/>
                  </a:lnTo>
                  <a:lnTo>
                    <a:pt x="886" y="226"/>
                  </a:lnTo>
                  <a:lnTo>
                    <a:pt x="886" y="226"/>
                  </a:lnTo>
                  <a:lnTo>
                    <a:pt x="886" y="238"/>
                  </a:lnTo>
                  <a:lnTo>
                    <a:pt x="884" y="250"/>
                  </a:lnTo>
                  <a:lnTo>
                    <a:pt x="882" y="266"/>
                  </a:lnTo>
                  <a:lnTo>
                    <a:pt x="876" y="284"/>
                  </a:lnTo>
                  <a:lnTo>
                    <a:pt x="868" y="304"/>
                  </a:lnTo>
                  <a:lnTo>
                    <a:pt x="856" y="324"/>
                  </a:lnTo>
                  <a:lnTo>
                    <a:pt x="838" y="342"/>
                  </a:lnTo>
                  <a:lnTo>
                    <a:pt x="838" y="342"/>
                  </a:lnTo>
                  <a:lnTo>
                    <a:pt x="816" y="360"/>
                  </a:lnTo>
                  <a:lnTo>
                    <a:pt x="792" y="376"/>
                  </a:lnTo>
                  <a:lnTo>
                    <a:pt x="764" y="386"/>
                  </a:lnTo>
                  <a:lnTo>
                    <a:pt x="732" y="396"/>
                  </a:lnTo>
                  <a:lnTo>
                    <a:pt x="732" y="432"/>
                  </a:lnTo>
                  <a:lnTo>
                    <a:pt x="732" y="432"/>
                  </a:lnTo>
                  <a:lnTo>
                    <a:pt x="752" y="428"/>
                  </a:lnTo>
                  <a:lnTo>
                    <a:pt x="770" y="422"/>
                  </a:lnTo>
                  <a:lnTo>
                    <a:pt x="790" y="416"/>
                  </a:lnTo>
                  <a:lnTo>
                    <a:pt x="806" y="408"/>
                  </a:lnTo>
                  <a:lnTo>
                    <a:pt x="822" y="400"/>
                  </a:lnTo>
                  <a:lnTo>
                    <a:pt x="838" y="390"/>
                  </a:lnTo>
                  <a:lnTo>
                    <a:pt x="852" y="380"/>
                  </a:lnTo>
                  <a:lnTo>
                    <a:pt x="864" y="368"/>
                  </a:lnTo>
                  <a:lnTo>
                    <a:pt x="864" y="368"/>
                  </a:lnTo>
                  <a:lnTo>
                    <a:pt x="874" y="356"/>
                  </a:lnTo>
                  <a:lnTo>
                    <a:pt x="884" y="344"/>
                  </a:lnTo>
                  <a:lnTo>
                    <a:pt x="898" y="322"/>
                  </a:lnTo>
                  <a:lnTo>
                    <a:pt x="910" y="298"/>
                  </a:lnTo>
                  <a:lnTo>
                    <a:pt x="916" y="276"/>
                  </a:lnTo>
                  <a:lnTo>
                    <a:pt x="920" y="258"/>
                  </a:lnTo>
                  <a:lnTo>
                    <a:pt x="922" y="242"/>
                  </a:lnTo>
                  <a:lnTo>
                    <a:pt x="922" y="224"/>
                  </a:lnTo>
                  <a:lnTo>
                    <a:pt x="922" y="224"/>
                  </a:lnTo>
                  <a:close/>
                </a:path>
              </a:pathLst>
            </a:custGeom>
            <a:solidFill>
              <a:srgbClr val="4D6C6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1648620" y="5120754"/>
              <a:ext cx="2544869" cy="1191146"/>
              <a:chOff x="1648620" y="5120754"/>
              <a:chExt cx="2544869" cy="1191146"/>
            </a:xfrm>
          </p:grpSpPr>
          <p:sp>
            <p:nvSpPr>
              <p:cNvPr id="99" name="Freeform 6"/>
              <p:cNvSpPr>
                <a:spLocks/>
              </p:cNvSpPr>
              <p:nvPr/>
            </p:nvSpPr>
            <p:spPr bwMode="auto">
              <a:xfrm>
                <a:off x="1812988" y="5120754"/>
                <a:ext cx="2218023" cy="893852"/>
              </a:xfrm>
              <a:custGeom>
                <a:avLst/>
                <a:gdLst/>
                <a:ahLst/>
                <a:cxnLst>
                  <a:cxn ang="0">
                    <a:pos x="2348" y="818"/>
                  </a:cxn>
                  <a:cxn ang="0">
                    <a:pos x="2348" y="818"/>
                  </a:cxn>
                  <a:cxn ang="0">
                    <a:pos x="2346" y="836"/>
                  </a:cxn>
                  <a:cxn ang="0">
                    <a:pos x="2340" y="852"/>
                  </a:cxn>
                  <a:cxn ang="0">
                    <a:pos x="2332" y="868"/>
                  </a:cxn>
                  <a:cxn ang="0">
                    <a:pos x="2320" y="882"/>
                  </a:cxn>
                  <a:cxn ang="0">
                    <a:pos x="2308" y="892"/>
                  </a:cxn>
                  <a:cxn ang="0">
                    <a:pos x="2292" y="900"/>
                  </a:cxn>
                  <a:cxn ang="0">
                    <a:pos x="2274" y="906"/>
                  </a:cxn>
                  <a:cxn ang="0">
                    <a:pos x="2256" y="908"/>
                  </a:cxn>
                  <a:cxn ang="0">
                    <a:pos x="90" y="908"/>
                  </a:cxn>
                  <a:cxn ang="0">
                    <a:pos x="90" y="908"/>
                  </a:cxn>
                  <a:cxn ang="0">
                    <a:pos x="72" y="906"/>
                  </a:cxn>
                  <a:cxn ang="0">
                    <a:pos x="56" y="900"/>
                  </a:cxn>
                  <a:cxn ang="0">
                    <a:pos x="40" y="892"/>
                  </a:cxn>
                  <a:cxn ang="0">
                    <a:pos x="26" y="882"/>
                  </a:cxn>
                  <a:cxn ang="0">
                    <a:pos x="16" y="868"/>
                  </a:cxn>
                  <a:cxn ang="0">
                    <a:pos x="8" y="852"/>
                  </a:cxn>
                  <a:cxn ang="0">
                    <a:pos x="2" y="836"/>
                  </a:cxn>
                  <a:cxn ang="0">
                    <a:pos x="0" y="818"/>
                  </a:cxn>
                  <a:cxn ang="0">
                    <a:pos x="0" y="90"/>
                  </a:cxn>
                  <a:cxn ang="0">
                    <a:pos x="0" y="90"/>
                  </a:cxn>
                  <a:cxn ang="0">
                    <a:pos x="2" y="72"/>
                  </a:cxn>
                  <a:cxn ang="0">
                    <a:pos x="8" y="56"/>
                  </a:cxn>
                  <a:cxn ang="0">
                    <a:pos x="16" y="40"/>
                  </a:cxn>
                  <a:cxn ang="0">
                    <a:pos x="26" y="26"/>
                  </a:cxn>
                  <a:cxn ang="0">
                    <a:pos x="40" y="16"/>
                  </a:cxn>
                  <a:cxn ang="0">
                    <a:pos x="56" y="8"/>
                  </a:cxn>
                  <a:cxn ang="0">
                    <a:pos x="72" y="2"/>
                  </a:cxn>
                  <a:cxn ang="0">
                    <a:pos x="90" y="0"/>
                  </a:cxn>
                  <a:cxn ang="0">
                    <a:pos x="2256" y="0"/>
                  </a:cxn>
                  <a:cxn ang="0">
                    <a:pos x="2256" y="0"/>
                  </a:cxn>
                  <a:cxn ang="0">
                    <a:pos x="2274" y="2"/>
                  </a:cxn>
                  <a:cxn ang="0">
                    <a:pos x="2292" y="8"/>
                  </a:cxn>
                  <a:cxn ang="0">
                    <a:pos x="2308" y="16"/>
                  </a:cxn>
                  <a:cxn ang="0">
                    <a:pos x="2320" y="26"/>
                  </a:cxn>
                  <a:cxn ang="0">
                    <a:pos x="2332" y="40"/>
                  </a:cxn>
                  <a:cxn ang="0">
                    <a:pos x="2340" y="56"/>
                  </a:cxn>
                  <a:cxn ang="0">
                    <a:pos x="2346" y="72"/>
                  </a:cxn>
                  <a:cxn ang="0">
                    <a:pos x="2348" y="90"/>
                  </a:cxn>
                  <a:cxn ang="0">
                    <a:pos x="2348" y="818"/>
                  </a:cxn>
                </a:cxnLst>
                <a:rect l="0" t="0" r="r" b="b"/>
                <a:pathLst>
                  <a:path w="2348" h="908">
                    <a:moveTo>
                      <a:pt x="2348" y="818"/>
                    </a:moveTo>
                    <a:lnTo>
                      <a:pt x="2348" y="818"/>
                    </a:lnTo>
                    <a:lnTo>
                      <a:pt x="2346" y="836"/>
                    </a:lnTo>
                    <a:lnTo>
                      <a:pt x="2340" y="852"/>
                    </a:lnTo>
                    <a:lnTo>
                      <a:pt x="2332" y="868"/>
                    </a:lnTo>
                    <a:lnTo>
                      <a:pt x="2320" y="882"/>
                    </a:lnTo>
                    <a:lnTo>
                      <a:pt x="2308" y="892"/>
                    </a:lnTo>
                    <a:lnTo>
                      <a:pt x="2292" y="900"/>
                    </a:lnTo>
                    <a:lnTo>
                      <a:pt x="2274" y="906"/>
                    </a:lnTo>
                    <a:lnTo>
                      <a:pt x="2256" y="908"/>
                    </a:lnTo>
                    <a:lnTo>
                      <a:pt x="90" y="908"/>
                    </a:lnTo>
                    <a:lnTo>
                      <a:pt x="90" y="908"/>
                    </a:lnTo>
                    <a:lnTo>
                      <a:pt x="72" y="906"/>
                    </a:lnTo>
                    <a:lnTo>
                      <a:pt x="56" y="900"/>
                    </a:lnTo>
                    <a:lnTo>
                      <a:pt x="40" y="892"/>
                    </a:lnTo>
                    <a:lnTo>
                      <a:pt x="26" y="882"/>
                    </a:lnTo>
                    <a:lnTo>
                      <a:pt x="16" y="868"/>
                    </a:lnTo>
                    <a:lnTo>
                      <a:pt x="8" y="852"/>
                    </a:lnTo>
                    <a:lnTo>
                      <a:pt x="2" y="836"/>
                    </a:lnTo>
                    <a:lnTo>
                      <a:pt x="0" y="818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2" y="72"/>
                    </a:lnTo>
                    <a:lnTo>
                      <a:pt x="8" y="56"/>
                    </a:lnTo>
                    <a:lnTo>
                      <a:pt x="16" y="40"/>
                    </a:lnTo>
                    <a:lnTo>
                      <a:pt x="26" y="26"/>
                    </a:lnTo>
                    <a:lnTo>
                      <a:pt x="40" y="16"/>
                    </a:lnTo>
                    <a:lnTo>
                      <a:pt x="56" y="8"/>
                    </a:lnTo>
                    <a:lnTo>
                      <a:pt x="72" y="2"/>
                    </a:lnTo>
                    <a:lnTo>
                      <a:pt x="90" y="0"/>
                    </a:lnTo>
                    <a:lnTo>
                      <a:pt x="2256" y="0"/>
                    </a:lnTo>
                    <a:lnTo>
                      <a:pt x="2256" y="0"/>
                    </a:lnTo>
                    <a:lnTo>
                      <a:pt x="2274" y="2"/>
                    </a:lnTo>
                    <a:lnTo>
                      <a:pt x="2292" y="8"/>
                    </a:lnTo>
                    <a:lnTo>
                      <a:pt x="2308" y="16"/>
                    </a:lnTo>
                    <a:lnTo>
                      <a:pt x="2320" y="26"/>
                    </a:lnTo>
                    <a:lnTo>
                      <a:pt x="2332" y="40"/>
                    </a:lnTo>
                    <a:lnTo>
                      <a:pt x="2340" y="56"/>
                    </a:lnTo>
                    <a:lnTo>
                      <a:pt x="2346" y="72"/>
                    </a:lnTo>
                    <a:lnTo>
                      <a:pt x="2348" y="90"/>
                    </a:lnTo>
                    <a:lnTo>
                      <a:pt x="2348" y="818"/>
                    </a:lnTo>
                    <a:close/>
                  </a:path>
                </a:pathLst>
              </a:custGeom>
              <a:solidFill>
                <a:srgbClr val="A5A4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Rectangle 7"/>
              <p:cNvSpPr>
                <a:spLocks noChangeArrowheads="1"/>
              </p:cNvSpPr>
              <p:nvPr/>
            </p:nvSpPr>
            <p:spPr bwMode="auto">
              <a:xfrm>
                <a:off x="1952795" y="5215258"/>
                <a:ext cx="136029" cy="139787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Rectangle 8"/>
              <p:cNvSpPr>
                <a:spLocks noChangeArrowheads="1"/>
              </p:cNvSpPr>
              <p:nvPr/>
            </p:nvSpPr>
            <p:spPr bwMode="auto">
              <a:xfrm>
                <a:off x="2179510" y="5215258"/>
                <a:ext cx="136029" cy="139787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Rectangle 9"/>
              <p:cNvSpPr>
                <a:spLocks noChangeArrowheads="1"/>
              </p:cNvSpPr>
              <p:nvPr/>
            </p:nvSpPr>
            <p:spPr bwMode="auto">
              <a:xfrm>
                <a:off x="2404335" y="5215258"/>
                <a:ext cx="136029" cy="139787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Rectangle 10"/>
              <p:cNvSpPr>
                <a:spLocks noChangeArrowheads="1"/>
              </p:cNvSpPr>
              <p:nvPr/>
            </p:nvSpPr>
            <p:spPr bwMode="auto">
              <a:xfrm>
                <a:off x="2631049" y="5215258"/>
                <a:ext cx="134139" cy="139787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Rectangle 11"/>
              <p:cNvSpPr>
                <a:spLocks noChangeArrowheads="1"/>
              </p:cNvSpPr>
              <p:nvPr/>
            </p:nvSpPr>
            <p:spPr bwMode="auto">
              <a:xfrm>
                <a:off x="2855874" y="5215258"/>
                <a:ext cx="136029" cy="139787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Rectangle 12"/>
              <p:cNvSpPr>
                <a:spLocks noChangeArrowheads="1"/>
              </p:cNvSpPr>
              <p:nvPr/>
            </p:nvSpPr>
            <p:spPr bwMode="auto">
              <a:xfrm>
                <a:off x="3082589" y="5215258"/>
                <a:ext cx="134139" cy="139787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Rectangle 13"/>
              <p:cNvSpPr>
                <a:spLocks noChangeArrowheads="1"/>
              </p:cNvSpPr>
              <p:nvPr/>
            </p:nvSpPr>
            <p:spPr bwMode="auto">
              <a:xfrm>
                <a:off x="3307414" y="5215258"/>
                <a:ext cx="136029" cy="139787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Rectangle 14"/>
              <p:cNvSpPr>
                <a:spLocks noChangeArrowheads="1"/>
              </p:cNvSpPr>
              <p:nvPr/>
            </p:nvSpPr>
            <p:spPr bwMode="auto">
              <a:xfrm>
                <a:off x="3534128" y="5215258"/>
                <a:ext cx="134139" cy="139787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Rectangle 15"/>
              <p:cNvSpPr>
                <a:spLocks noChangeArrowheads="1"/>
              </p:cNvSpPr>
              <p:nvPr/>
            </p:nvSpPr>
            <p:spPr bwMode="auto">
              <a:xfrm>
                <a:off x="3758953" y="5215258"/>
                <a:ext cx="136029" cy="139787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Rectangle 16"/>
              <p:cNvSpPr>
                <a:spLocks noChangeArrowheads="1"/>
              </p:cNvSpPr>
              <p:nvPr/>
            </p:nvSpPr>
            <p:spPr bwMode="auto">
              <a:xfrm>
                <a:off x="1952795" y="5402297"/>
                <a:ext cx="13602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Rectangle 17"/>
              <p:cNvSpPr>
                <a:spLocks noChangeArrowheads="1"/>
              </p:cNvSpPr>
              <p:nvPr/>
            </p:nvSpPr>
            <p:spPr bwMode="auto">
              <a:xfrm>
                <a:off x="2179510" y="5402297"/>
                <a:ext cx="13602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Rectangle 18"/>
              <p:cNvSpPr>
                <a:spLocks noChangeArrowheads="1"/>
              </p:cNvSpPr>
              <p:nvPr/>
            </p:nvSpPr>
            <p:spPr bwMode="auto">
              <a:xfrm>
                <a:off x="2404335" y="5402297"/>
                <a:ext cx="13602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Rectangle 19"/>
              <p:cNvSpPr>
                <a:spLocks noChangeArrowheads="1"/>
              </p:cNvSpPr>
              <p:nvPr/>
            </p:nvSpPr>
            <p:spPr bwMode="auto">
              <a:xfrm>
                <a:off x="2631049" y="5402297"/>
                <a:ext cx="13413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Rectangle 20"/>
              <p:cNvSpPr>
                <a:spLocks noChangeArrowheads="1"/>
              </p:cNvSpPr>
              <p:nvPr/>
            </p:nvSpPr>
            <p:spPr bwMode="auto">
              <a:xfrm>
                <a:off x="2855874" y="5402297"/>
                <a:ext cx="13602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Rectangle 21"/>
              <p:cNvSpPr>
                <a:spLocks noChangeArrowheads="1"/>
              </p:cNvSpPr>
              <p:nvPr/>
            </p:nvSpPr>
            <p:spPr bwMode="auto">
              <a:xfrm>
                <a:off x="3082589" y="5402297"/>
                <a:ext cx="13413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Rectangle 22"/>
              <p:cNvSpPr>
                <a:spLocks noChangeArrowheads="1"/>
              </p:cNvSpPr>
              <p:nvPr/>
            </p:nvSpPr>
            <p:spPr bwMode="auto">
              <a:xfrm>
                <a:off x="3307414" y="5402297"/>
                <a:ext cx="13602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Rectangle 23"/>
              <p:cNvSpPr>
                <a:spLocks noChangeArrowheads="1"/>
              </p:cNvSpPr>
              <p:nvPr/>
            </p:nvSpPr>
            <p:spPr bwMode="auto">
              <a:xfrm>
                <a:off x="3534128" y="5402297"/>
                <a:ext cx="13413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Rectangle 24"/>
              <p:cNvSpPr>
                <a:spLocks noChangeArrowheads="1"/>
              </p:cNvSpPr>
              <p:nvPr/>
            </p:nvSpPr>
            <p:spPr bwMode="auto">
              <a:xfrm>
                <a:off x="3758953" y="5402297"/>
                <a:ext cx="13602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Rectangle 25"/>
              <p:cNvSpPr>
                <a:spLocks noChangeArrowheads="1"/>
              </p:cNvSpPr>
              <p:nvPr/>
            </p:nvSpPr>
            <p:spPr bwMode="auto">
              <a:xfrm>
                <a:off x="1952795" y="5591306"/>
                <a:ext cx="13602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Rectangle 26"/>
              <p:cNvSpPr>
                <a:spLocks noChangeArrowheads="1"/>
              </p:cNvSpPr>
              <p:nvPr/>
            </p:nvSpPr>
            <p:spPr bwMode="auto">
              <a:xfrm>
                <a:off x="2179510" y="5591306"/>
                <a:ext cx="13602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Rectangle 27"/>
              <p:cNvSpPr>
                <a:spLocks noChangeArrowheads="1"/>
              </p:cNvSpPr>
              <p:nvPr/>
            </p:nvSpPr>
            <p:spPr bwMode="auto">
              <a:xfrm>
                <a:off x="2404335" y="5591306"/>
                <a:ext cx="13602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Rectangle 28"/>
              <p:cNvSpPr>
                <a:spLocks noChangeArrowheads="1"/>
              </p:cNvSpPr>
              <p:nvPr/>
            </p:nvSpPr>
            <p:spPr bwMode="auto">
              <a:xfrm>
                <a:off x="2631049" y="5591306"/>
                <a:ext cx="13413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Rectangle 29"/>
              <p:cNvSpPr>
                <a:spLocks noChangeArrowheads="1"/>
              </p:cNvSpPr>
              <p:nvPr/>
            </p:nvSpPr>
            <p:spPr bwMode="auto">
              <a:xfrm>
                <a:off x="2855874" y="5591306"/>
                <a:ext cx="13602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Rectangle 30"/>
              <p:cNvSpPr>
                <a:spLocks noChangeArrowheads="1"/>
              </p:cNvSpPr>
              <p:nvPr/>
            </p:nvSpPr>
            <p:spPr bwMode="auto">
              <a:xfrm>
                <a:off x="3082589" y="5591306"/>
                <a:ext cx="13413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Rectangle 31"/>
              <p:cNvSpPr>
                <a:spLocks noChangeArrowheads="1"/>
              </p:cNvSpPr>
              <p:nvPr/>
            </p:nvSpPr>
            <p:spPr bwMode="auto">
              <a:xfrm>
                <a:off x="3307414" y="5591306"/>
                <a:ext cx="13602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Rectangle 32"/>
              <p:cNvSpPr>
                <a:spLocks noChangeArrowheads="1"/>
              </p:cNvSpPr>
              <p:nvPr/>
            </p:nvSpPr>
            <p:spPr bwMode="auto">
              <a:xfrm>
                <a:off x="3534128" y="5591306"/>
                <a:ext cx="13413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Rectangle 33"/>
              <p:cNvSpPr>
                <a:spLocks noChangeArrowheads="1"/>
              </p:cNvSpPr>
              <p:nvPr/>
            </p:nvSpPr>
            <p:spPr bwMode="auto">
              <a:xfrm>
                <a:off x="3758953" y="5591306"/>
                <a:ext cx="13602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Rectangle 34"/>
              <p:cNvSpPr>
                <a:spLocks noChangeArrowheads="1"/>
              </p:cNvSpPr>
              <p:nvPr/>
            </p:nvSpPr>
            <p:spPr bwMode="auto">
              <a:xfrm>
                <a:off x="1952795" y="5778345"/>
                <a:ext cx="13602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35"/>
              <p:cNvSpPr>
                <a:spLocks noChangeArrowheads="1"/>
              </p:cNvSpPr>
              <p:nvPr/>
            </p:nvSpPr>
            <p:spPr bwMode="auto">
              <a:xfrm>
                <a:off x="2179510" y="5778345"/>
                <a:ext cx="13602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36"/>
              <p:cNvSpPr>
                <a:spLocks noChangeArrowheads="1"/>
              </p:cNvSpPr>
              <p:nvPr/>
            </p:nvSpPr>
            <p:spPr bwMode="auto">
              <a:xfrm>
                <a:off x="2404335" y="5778345"/>
                <a:ext cx="1039108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37"/>
              <p:cNvSpPr>
                <a:spLocks noChangeArrowheads="1"/>
              </p:cNvSpPr>
              <p:nvPr/>
            </p:nvSpPr>
            <p:spPr bwMode="auto">
              <a:xfrm>
                <a:off x="3534128" y="5778345"/>
                <a:ext cx="13413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38"/>
              <p:cNvSpPr>
                <a:spLocks noChangeArrowheads="1"/>
              </p:cNvSpPr>
              <p:nvPr/>
            </p:nvSpPr>
            <p:spPr bwMode="auto">
              <a:xfrm>
                <a:off x="3758953" y="5778345"/>
                <a:ext cx="13602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9"/>
              <p:cNvSpPr>
                <a:spLocks/>
              </p:cNvSpPr>
              <p:nvPr/>
            </p:nvSpPr>
            <p:spPr bwMode="auto">
              <a:xfrm>
                <a:off x="3481228" y="5380640"/>
                <a:ext cx="712261" cy="931260"/>
              </a:xfrm>
              <a:custGeom>
                <a:avLst/>
                <a:gdLst/>
                <a:ahLst/>
                <a:cxnLst>
                  <a:cxn ang="0">
                    <a:pos x="12" y="406"/>
                  </a:cxn>
                  <a:cxn ang="0">
                    <a:pos x="14" y="386"/>
                  </a:cxn>
                  <a:cxn ang="0">
                    <a:pos x="20" y="370"/>
                  </a:cxn>
                  <a:cxn ang="0">
                    <a:pos x="32" y="354"/>
                  </a:cxn>
                  <a:cxn ang="0">
                    <a:pos x="48" y="340"/>
                  </a:cxn>
                  <a:cxn ang="0">
                    <a:pos x="60" y="334"/>
                  </a:cxn>
                  <a:cxn ang="0">
                    <a:pos x="90" y="330"/>
                  </a:cxn>
                  <a:cxn ang="0">
                    <a:pos x="116" y="336"/>
                  </a:cxn>
                  <a:cxn ang="0">
                    <a:pos x="140" y="354"/>
                  </a:cxn>
                  <a:cxn ang="0">
                    <a:pos x="148" y="366"/>
                  </a:cxn>
                  <a:cxn ang="0">
                    <a:pos x="158" y="386"/>
                  </a:cxn>
                  <a:cxn ang="0">
                    <a:pos x="160" y="406"/>
                  </a:cxn>
                  <a:cxn ang="0">
                    <a:pos x="160" y="574"/>
                  </a:cxn>
                  <a:cxn ang="0">
                    <a:pos x="220" y="524"/>
                  </a:cxn>
                  <a:cxn ang="0">
                    <a:pos x="216" y="174"/>
                  </a:cxn>
                  <a:cxn ang="0">
                    <a:pos x="196" y="80"/>
                  </a:cxn>
                  <a:cxn ang="0">
                    <a:pos x="196" y="54"/>
                  </a:cxn>
                  <a:cxn ang="0">
                    <a:pos x="206" y="30"/>
                  </a:cxn>
                  <a:cxn ang="0">
                    <a:pos x="224" y="12"/>
                  </a:cxn>
                  <a:cxn ang="0">
                    <a:pos x="248" y="2"/>
                  </a:cxn>
                  <a:cxn ang="0">
                    <a:pos x="262" y="0"/>
                  </a:cxn>
                  <a:cxn ang="0">
                    <a:pos x="286" y="4"/>
                  </a:cxn>
                  <a:cxn ang="0">
                    <a:pos x="308" y="18"/>
                  </a:cxn>
                  <a:cxn ang="0">
                    <a:pos x="322" y="40"/>
                  </a:cxn>
                  <a:cxn ang="0">
                    <a:pos x="332" y="78"/>
                  </a:cxn>
                  <a:cxn ang="0">
                    <a:pos x="330" y="64"/>
                  </a:cxn>
                  <a:cxn ang="0">
                    <a:pos x="336" y="40"/>
                  </a:cxn>
                  <a:cxn ang="0">
                    <a:pos x="350" y="20"/>
                  </a:cxn>
                  <a:cxn ang="0">
                    <a:pos x="370" y="6"/>
                  </a:cxn>
                  <a:cxn ang="0">
                    <a:pos x="382" y="2"/>
                  </a:cxn>
                  <a:cxn ang="0">
                    <a:pos x="410" y="0"/>
                  </a:cxn>
                  <a:cxn ang="0">
                    <a:pos x="432" y="10"/>
                  </a:cxn>
                  <a:cxn ang="0">
                    <a:pos x="450" y="28"/>
                  </a:cxn>
                  <a:cxn ang="0">
                    <a:pos x="462" y="52"/>
                  </a:cxn>
                  <a:cxn ang="0">
                    <a:pos x="466" y="78"/>
                  </a:cxn>
                  <a:cxn ang="0">
                    <a:pos x="468" y="52"/>
                  </a:cxn>
                  <a:cxn ang="0">
                    <a:pos x="476" y="28"/>
                  </a:cxn>
                  <a:cxn ang="0">
                    <a:pos x="494" y="12"/>
                  </a:cxn>
                  <a:cxn ang="0">
                    <a:pos x="518" y="2"/>
                  </a:cxn>
                  <a:cxn ang="0">
                    <a:pos x="532" y="0"/>
                  </a:cxn>
                  <a:cxn ang="0">
                    <a:pos x="556" y="4"/>
                  </a:cxn>
                  <a:cxn ang="0">
                    <a:pos x="578" y="18"/>
                  </a:cxn>
                  <a:cxn ang="0">
                    <a:pos x="592" y="40"/>
                  </a:cxn>
                  <a:cxn ang="0">
                    <a:pos x="602" y="78"/>
                  </a:cxn>
                  <a:cxn ang="0">
                    <a:pos x="600" y="64"/>
                  </a:cxn>
                  <a:cxn ang="0">
                    <a:pos x="606" y="40"/>
                  </a:cxn>
                  <a:cxn ang="0">
                    <a:pos x="620" y="20"/>
                  </a:cxn>
                  <a:cxn ang="0">
                    <a:pos x="640" y="6"/>
                  </a:cxn>
                  <a:cxn ang="0">
                    <a:pos x="652" y="2"/>
                  </a:cxn>
                  <a:cxn ang="0">
                    <a:pos x="680" y="0"/>
                  </a:cxn>
                  <a:cxn ang="0">
                    <a:pos x="702" y="10"/>
                  </a:cxn>
                  <a:cxn ang="0">
                    <a:pos x="720" y="28"/>
                  </a:cxn>
                  <a:cxn ang="0">
                    <a:pos x="732" y="52"/>
                  </a:cxn>
                  <a:cxn ang="0">
                    <a:pos x="754" y="692"/>
                  </a:cxn>
                  <a:cxn ang="0">
                    <a:pos x="690" y="946"/>
                  </a:cxn>
                  <a:cxn ang="0">
                    <a:pos x="232" y="850"/>
                  </a:cxn>
                  <a:cxn ang="0">
                    <a:pos x="0" y="654"/>
                  </a:cxn>
                </a:cxnLst>
                <a:rect l="0" t="0" r="r" b="b"/>
                <a:pathLst>
                  <a:path w="754" h="946">
                    <a:moveTo>
                      <a:pt x="12" y="406"/>
                    </a:moveTo>
                    <a:lnTo>
                      <a:pt x="12" y="406"/>
                    </a:lnTo>
                    <a:lnTo>
                      <a:pt x="12" y="396"/>
                    </a:lnTo>
                    <a:lnTo>
                      <a:pt x="14" y="386"/>
                    </a:lnTo>
                    <a:lnTo>
                      <a:pt x="16" y="378"/>
                    </a:lnTo>
                    <a:lnTo>
                      <a:pt x="20" y="370"/>
                    </a:lnTo>
                    <a:lnTo>
                      <a:pt x="26" y="360"/>
                    </a:lnTo>
                    <a:lnTo>
                      <a:pt x="32" y="354"/>
                    </a:lnTo>
                    <a:lnTo>
                      <a:pt x="38" y="346"/>
                    </a:lnTo>
                    <a:lnTo>
                      <a:pt x="48" y="340"/>
                    </a:lnTo>
                    <a:lnTo>
                      <a:pt x="48" y="340"/>
                    </a:lnTo>
                    <a:lnTo>
                      <a:pt x="60" y="334"/>
                    </a:lnTo>
                    <a:lnTo>
                      <a:pt x="74" y="330"/>
                    </a:lnTo>
                    <a:lnTo>
                      <a:pt x="90" y="330"/>
                    </a:lnTo>
                    <a:lnTo>
                      <a:pt x="104" y="332"/>
                    </a:lnTo>
                    <a:lnTo>
                      <a:pt x="116" y="336"/>
                    </a:lnTo>
                    <a:lnTo>
                      <a:pt x="128" y="344"/>
                    </a:lnTo>
                    <a:lnTo>
                      <a:pt x="140" y="354"/>
                    </a:lnTo>
                    <a:lnTo>
                      <a:pt x="148" y="366"/>
                    </a:lnTo>
                    <a:lnTo>
                      <a:pt x="148" y="366"/>
                    </a:lnTo>
                    <a:lnTo>
                      <a:pt x="154" y="376"/>
                    </a:lnTo>
                    <a:lnTo>
                      <a:pt x="158" y="386"/>
                    </a:lnTo>
                    <a:lnTo>
                      <a:pt x="160" y="396"/>
                    </a:lnTo>
                    <a:lnTo>
                      <a:pt x="160" y="406"/>
                    </a:lnTo>
                    <a:lnTo>
                      <a:pt x="160" y="406"/>
                    </a:lnTo>
                    <a:lnTo>
                      <a:pt x="160" y="574"/>
                    </a:lnTo>
                    <a:lnTo>
                      <a:pt x="194" y="584"/>
                    </a:lnTo>
                    <a:lnTo>
                      <a:pt x="220" y="524"/>
                    </a:lnTo>
                    <a:lnTo>
                      <a:pt x="216" y="416"/>
                    </a:lnTo>
                    <a:lnTo>
                      <a:pt x="216" y="174"/>
                    </a:lnTo>
                    <a:lnTo>
                      <a:pt x="196" y="80"/>
                    </a:lnTo>
                    <a:lnTo>
                      <a:pt x="196" y="80"/>
                    </a:lnTo>
                    <a:lnTo>
                      <a:pt x="196" y="66"/>
                    </a:lnTo>
                    <a:lnTo>
                      <a:pt x="196" y="54"/>
                    </a:lnTo>
                    <a:lnTo>
                      <a:pt x="200" y="40"/>
                    </a:lnTo>
                    <a:lnTo>
                      <a:pt x="206" y="30"/>
                    </a:lnTo>
                    <a:lnTo>
                      <a:pt x="214" y="20"/>
                    </a:lnTo>
                    <a:lnTo>
                      <a:pt x="224" y="12"/>
                    </a:lnTo>
                    <a:lnTo>
                      <a:pt x="236" y="6"/>
                    </a:lnTo>
                    <a:lnTo>
                      <a:pt x="248" y="2"/>
                    </a:lnTo>
                    <a:lnTo>
                      <a:pt x="248" y="2"/>
                    </a:lnTo>
                    <a:lnTo>
                      <a:pt x="262" y="0"/>
                    </a:lnTo>
                    <a:lnTo>
                      <a:pt x="274" y="0"/>
                    </a:lnTo>
                    <a:lnTo>
                      <a:pt x="286" y="4"/>
                    </a:lnTo>
                    <a:lnTo>
                      <a:pt x="298" y="10"/>
                    </a:lnTo>
                    <a:lnTo>
                      <a:pt x="308" y="18"/>
                    </a:lnTo>
                    <a:lnTo>
                      <a:pt x="316" y="28"/>
                    </a:lnTo>
                    <a:lnTo>
                      <a:pt x="322" y="40"/>
                    </a:lnTo>
                    <a:lnTo>
                      <a:pt x="326" y="52"/>
                    </a:lnTo>
                    <a:lnTo>
                      <a:pt x="332" y="78"/>
                    </a:lnTo>
                    <a:lnTo>
                      <a:pt x="332" y="78"/>
                    </a:lnTo>
                    <a:lnTo>
                      <a:pt x="330" y="64"/>
                    </a:lnTo>
                    <a:lnTo>
                      <a:pt x="332" y="52"/>
                    </a:lnTo>
                    <a:lnTo>
                      <a:pt x="336" y="40"/>
                    </a:lnTo>
                    <a:lnTo>
                      <a:pt x="342" y="28"/>
                    </a:lnTo>
                    <a:lnTo>
                      <a:pt x="350" y="20"/>
                    </a:lnTo>
                    <a:lnTo>
                      <a:pt x="360" y="12"/>
                    </a:lnTo>
                    <a:lnTo>
                      <a:pt x="370" y="6"/>
                    </a:lnTo>
                    <a:lnTo>
                      <a:pt x="382" y="2"/>
                    </a:lnTo>
                    <a:lnTo>
                      <a:pt x="382" y="2"/>
                    </a:lnTo>
                    <a:lnTo>
                      <a:pt x="396" y="0"/>
                    </a:lnTo>
                    <a:lnTo>
                      <a:pt x="410" y="0"/>
                    </a:lnTo>
                    <a:lnTo>
                      <a:pt x="422" y="4"/>
                    </a:lnTo>
                    <a:lnTo>
                      <a:pt x="432" y="10"/>
                    </a:lnTo>
                    <a:lnTo>
                      <a:pt x="442" y="18"/>
                    </a:lnTo>
                    <a:lnTo>
                      <a:pt x="450" y="28"/>
                    </a:lnTo>
                    <a:lnTo>
                      <a:pt x="458" y="40"/>
                    </a:lnTo>
                    <a:lnTo>
                      <a:pt x="462" y="52"/>
                    </a:lnTo>
                    <a:lnTo>
                      <a:pt x="466" y="78"/>
                    </a:lnTo>
                    <a:lnTo>
                      <a:pt x="466" y="78"/>
                    </a:lnTo>
                    <a:lnTo>
                      <a:pt x="466" y="64"/>
                    </a:lnTo>
                    <a:lnTo>
                      <a:pt x="468" y="52"/>
                    </a:lnTo>
                    <a:lnTo>
                      <a:pt x="470" y="40"/>
                    </a:lnTo>
                    <a:lnTo>
                      <a:pt x="476" y="28"/>
                    </a:lnTo>
                    <a:lnTo>
                      <a:pt x="484" y="20"/>
                    </a:lnTo>
                    <a:lnTo>
                      <a:pt x="494" y="12"/>
                    </a:lnTo>
                    <a:lnTo>
                      <a:pt x="506" y="6"/>
                    </a:lnTo>
                    <a:lnTo>
                      <a:pt x="518" y="2"/>
                    </a:lnTo>
                    <a:lnTo>
                      <a:pt x="518" y="2"/>
                    </a:lnTo>
                    <a:lnTo>
                      <a:pt x="532" y="0"/>
                    </a:lnTo>
                    <a:lnTo>
                      <a:pt x="544" y="0"/>
                    </a:lnTo>
                    <a:lnTo>
                      <a:pt x="556" y="4"/>
                    </a:lnTo>
                    <a:lnTo>
                      <a:pt x="568" y="10"/>
                    </a:lnTo>
                    <a:lnTo>
                      <a:pt x="578" y="18"/>
                    </a:lnTo>
                    <a:lnTo>
                      <a:pt x="586" y="28"/>
                    </a:lnTo>
                    <a:lnTo>
                      <a:pt x="592" y="40"/>
                    </a:lnTo>
                    <a:lnTo>
                      <a:pt x="596" y="52"/>
                    </a:lnTo>
                    <a:lnTo>
                      <a:pt x="602" y="78"/>
                    </a:lnTo>
                    <a:lnTo>
                      <a:pt x="602" y="78"/>
                    </a:lnTo>
                    <a:lnTo>
                      <a:pt x="600" y="64"/>
                    </a:lnTo>
                    <a:lnTo>
                      <a:pt x="602" y="52"/>
                    </a:lnTo>
                    <a:lnTo>
                      <a:pt x="606" y="40"/>
                    </a:lnTo>
                    <a:lnTo>
                      <a:pt x="612" y="28"/>
                    </a:lnTo>
                    <a:lnTo>
                      <a:pt x="620" y="20"/>
                    </a:lnTo>
                    <a:lnTo>
                      <a:pt x="630" y="12"/>
                    </a:lnTo>
                    <a:lnTo>
                      <a:pt x="640" y="6"/>
                    </a:lnTo>
                    <a:lnTo>
                      <a:pt x="652" y="2"/>
                    </a:lnTo>
                    <a:lnTo>
                      <a:pt x="652" y="2"/>
                    </a:lnTo>
                    <a:lnTo>
                      <a:pt x="666" y="0"/>
                    </a:lnTo>
                    <a:lnTo>
                      <a:pt x="680" y="0"/>
                    </a:lnTo>
                    <a:lnTo>
                      <a:pt x="692" y="4"/>
                    </a:lnTo>
                    <a:lnTo>
                      <a:pt x="702" y="10"/>
                    </a:lnTo>
                    <a:lnTo>
                      <a:pt x="712" y="18"/>
                    </a:lnTo>
                    <a:lnTo>
                      <a:pt x="720" y="28"/>
                    </a:lnTo>
                    <a:lnTo>
                      <a:pt x="728" y="40"/>
                    </a:lnTo>
                    <a:lnTo>
                      <a:pt x="732" y="52"/>
                    </a:lnTo>
                    <a:lnTo>
                      <a:pt x="754" y="160"/>
                    </a:lnTo>
                    <a:lnTo>
                      <a:pt x="754" y="692"/>
                    </a:lnTo>
                    <a:lnTo>
                      <a:pt x="690" y="808"/>
                    </a:lnTo>
                    <a:lnTo>
                      <a:pt x="690" y="946"/>
                    </a:lnTo>
                    <a:lnTo>
                      <a:pt x="232" y="946"/>
                    </a:lnTo>
                    <a:lnTo>
                      <a:pt x="232" y="850"/>
                    </a:lnTo>
                    <a:lnTo>
                      <a:pt x="98" y="778"/>
                    </a:lnTo>
                    <a:lnTo>
                      <a:pt x="0" y="654"/>
                    </a:lnTo>
                    <a:lnTo>
                      <a:pt x="12" y="406"/>
                    </a:lnTo>
                    <a:close/>
                  </a:path>
                </a:pathLst>
              </a:custGeom>
              <a:solidFill>
                <a:srgbClr val="EBC19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Freeform 40"/>
              <p:cNvSpPr>
                <a:spLocks/>
              </p:cNvSpPr>
              <p:nvPr/>
            </p:nvSpPr>
            <p:spPr bwMode="auto">
              <a:xfrm>
                <a:off x="3760843" y="5390484"/>
                <a:ext cx="49121" cy="379986"/>
              </a:xfrm>
              <a:custGeom>
                <a:avLst/>
                <a:gdLst/>
                <a:ahLst/>
                <a:cxnLst>
                  <a:cxn ang="0">
                    <a:pos x="30" y="42"/>
                  </a:cxn>
                  <a:cxn ang="0">
                    <a:pos x="52" y="150"/>
                  </a:cxn>
                  <a:cxn ang="0">
                    <a:pos x="52" y="386"/>
                  </a:cxn>
                  <a:cxn ang="0">
                    <a:pos x="50" y="14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0" y="8"/>
                  </a:cxn>
                  <a:cxn ang="0">
                    <a:pos x="20" y="18"/>
                  </a:cxn>
                  <a:cxn ang="0">
                    <a:pos x="26" y="28"/>
                  </a:cxn>
                  <a:cxn ang="0">
                    <a:pos x="30" y="42"/>
                  </a:cxn>
                  <a:cxn ang="0">
                    <a:pos x="30" y="42"/>
                  </a:cxn>
                </a:cxnLst>
                <a:rect l="0" t="0" r="r" b="b"/>
                <a:pathLst>
                  <a:path w="52" h="386">
                    <a:moveTo>
                      <a:pt x="30" y="42"/>
                    </a:moveTo>
                    <a:lnTo>
                      <a:pt x="52" y="150"/>
                    </a:lnTo>
                    <a:lnTo>
                      <a:pt x="52" y="386"/>
                    </a:lnTo>
                    <a:lnTo>
                      <a:pt x="50" y="14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0" y="8"/>
                    </a:lnTo>
                    <a:lnTo>
                      <a:pt x="20" y="18"/>
                    </a:lnTo>
                    <a:lnTo>
                      <a:pt x="26" y="28"/>
                    </a:lnTo>
                    <a:lnTo>
                      <a:pt x="30" y="42"/>
                    </a:lnTo>
                    <a:lnTo>
                      <a:pt x="30" y="42"/>
                    </a:lnTo>
                    <a:close/>
                  </a:path>
                </a:pathLst>
              </a:custGeom>
              <a:solidFill>
                <a:srgbClr val="DDAF8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Freeform 41"/>
              <p:cNvSpPr>
                <a:spLocks/>
              </p:cNvSpPr>
              <p:nvPr/>
            </p:nvSpPr>
            <p:spPr bwMode="auto">
              <a:xfrm>
                <a:off x="3887425" y="5390484"/>
                <a:ext cx="51011" cy="379986"/>
              </a:xfrm>
              <a:custGeom>
                <a:avLst/>
                <a:gdLst/>
                <a:ahLst/>
                <a:cxnLst>
                  <a:cxn ang="0">
                    <a:pos x="32" y="42"/>
                  </a:cxn>
                  <a:cxn ang="0">
                    <a:pos x="54" y="150"/>
                  </a:cxn>
                  <a:cxn ang="0">
                    <a:pos x="54" y="386"/>
                  </a:cxn>
                  <a:cxn ang="0">
                    <a:pos x="50" y="14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2" y="8"/>
                  </a:cxn>
                  <a:cxn ang="0">
                    <a:pos x="20" y="18"/>
                  </a:cxn>
                  <a:cxn ang="0">
                    <a:pos x="26" y="28"/>
                  </a:cxn>
                  <a:cxn ang="0">
                    <a:pos x="32" y="42"/>
                  </a:cxn>
                  <a:cxn ang="0">
                    <a:pos x="32" y="42"/>
                  </a:cxn>
                </a:cxnLst>
                <a:rect l="0" t="0" r="r" b="b"/>
                <a:pathLst>
                  <a:path w="54" h="386">
                    <a:moveTo>
                      <a:pt x="32" y="42"/>
                    </a:moveTo>
                    <a:lnTo>
                      <a:pt x="54" y="150"/>
                    </a:lnTo>
                    <a:lnTo>
                      <a:pt x="54" y="386"/>
                    </a:lnTo>
                    <a:lnTo>
                      <a:pt x="50" y="14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2" y="8"/>
                    </a:lnTo>
                    <a:lnTo>
                      <a:pt x="20" y="18"/>
                    </a:lnTo>
                    <a:lnTo>
                      <a:pt x="26" y="28"/>
                    </a:lnTo>
                    <a:lnTo>
                      <a:pt x="32" y="42"/>
                    </a:lnTo>
                    <a:lnTo>
                      <a:pt x="32" y="42"/>
                    </a:lnTo>
                    <a:close/>
                  </a:path>
                </a:pathLst>
              </a:custGeom>
              <a:solidFill>
                <a:srgbClr val="DDAF8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Freeform 42"/>
              <p:cNvSpPr>
                <a:spLocks/>
              </p:cNvSpPr>
              <p:nvPr/>
            </p:nvSpPr>
            <p:spPr bwMode="auto">
              <a:xfrm>
                <a:off x="4015896" y="5390484"/>
                <a:ext cx="49121" cy="379986"/>
              </a:xfrm>
              <a:custGeom>
                <a:avLst/>
                <a:gdLst/>
                <a:ahLst/>
                <a:cxnLst>
                  <a:cxn ang="0">
                    <a:pos x="30" y="42"/>
                  </a:cxn>
                  <a:cxn ang="0">
                    <a:pos x="52" y="150"/>
                  </a:cxn>
                  <a:cxn ang="0">
                    <a:pos x="52" y="386"/>
                  </a:cxn>
                  <a:cxn ang="0">
                    <a:pos x="50" y="14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0" y="8"/>
                  </a:cxn>
                  <a:cxn ang="0">
                    <a:pos x="20" y="18"/>
                  </a:cxn>
                  <a:cxn ang="0">
                    <a:pos x="26" y="28"/>
                  </a:cxn>
                  <a:cxn ang="0">
                    <a:pos x="30" y="42"/>
                  </a:cxn>
                  <a:cxn ang="0">
                    <a:pos x="30" y="42"/>
                  </a:cxn>
                </a:cxnLst>
                <a:rect l="0" t="0" r="r" b="b"/>
                <a:pathLst>
                  <a:path w="52" h="386">
                    <a:moveTo>
                      <a:pt x="30" y="42"/>
                    </a:moveTo>
                    <a:lnTo>
                      <a:pt x="52" y="150"/>
                    </a:lnTo>
                    <a:lnTo>
                      <a:pt x="52" y="386"/>
                    </a:lnTo>
                    <a:lnTo>
                      <a:pt x="50" y="14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0" y="8"/>
                    </a:lnTo>
                    <a:lnTo>
                      <a:pt x="20" y="18"/>
                    </a:lnTo>
                    <a:lnTo>
                      <a:pt x="26" y="28"/>
                    </a:lnTo>
                    <a:lnTo>
                      <a:pt x="30" y="42"/>
                    </a:lnTo>
                    <a:lnTo>
                      <a:pt x="30" y="42"/>
                    </a:lnTo>
                    <a:close/>
                  </a:path>
                </a:pathLst>
              </a:custGeom>
              <a:solidFill>
                <a:srgbClr val="DDAF8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Freeform 43"/>
              <p:cNvSpPr>
                <a:spLocks/>
              </p:cNvSpPr>
              <p:nvPr/>
            </p:nvSpPr>
            <p:spPr bwMode="auto">
              <a:xfrm>
                <a:off x="3690939" y="5412142"/>
                <a:ext cx="88796" cy="94504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0" y="52"/>
                  </a:cxn>
                  <a:cxn ang="0">
                    <a:pos x="0" y="44"/>
                  </a:cxn>
                  <a:cxn ang="0">
                    <a:pos x="0" y="36"/>
                  </a:cxn>
                  <a:cxn ang="0">
                    <a:pos x="2" y="28"/>
                  </a:cxn>
                  <a:cxn ang="0">
                    <a:pos x="6" y="20"/>
                  </a:cxn>
                  <a:cxn ang="0">
                    <a:pos x="12" y="14"/>
                  </a:cxn>
                  <a:cxn ang="0">
                    <a:pos x="18" y="8"/>
                  </a:cxn>
                  <a:cxn ang="0">
                    <a:pos x="26" y="4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42" y="0"/>
                  </a:cxn>
                  <a:cxn ang="0">
                    <a:pos x="50" y="2"/>
                  </a:cxn>
                  <a:cxn ang="0">
                    <a:pos x="58" y="4"/>
                  </a:cxn>
                  <a:cxn ang="0">
                    <a:pos x="66" y="8"/>
                  </a:cxn>
                  <a:cxn ang="0">
                    <a:pos x="72" y="12"/>
                  </a:cxn>
                  <a:cxn ang="0">
                    <a:pos x="78" y="20"/>
                  </a:cxn>
                  <a:cxn ang="0">
                    <a:pos x="82" y="26"/>
                  </a:cxn>
                  <a:cxn ang="0">
                    <a:pos x="84" y="34"/>
                  </a:cxn>
                  <a:cxn ang="0">
                    <a:pos x="94" y="78"/>
                  </a:cxn>
                  <a:cxn ang="0">
                    <a:pos x="10" y="96"/>
                  </a:cxn>
                  <a:cxn ang="0">
                    <a:pos x="0" y="52"/>
                  </a:cxn>
                </a:cxnLst>
                <a:rect l="0" t="0" r="r" b="b"/>
                <a:pathLst>
                  <a:path w="94" h="96">
                    <a:moveTo>
                      <a:pt x="0" y="52"/>
                    </a:moveTo>
                    <a:lnTo>
                      <a:pt x="0" y="52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2" y="28"/>
                    </a:lnTo>
                    <a:lnTo>
                      <a:pt x="6" y="20"/>
                    </a:lnTo>
                    <a:lnTo>
                      <a:pt x="12" y="14"/>
                    </a:lnTo>
                    <a:lnTo>
                      <a:pt x="18" y="8"/>
                    </a:lnTo>
                    <a:lnTo>
                      <a:pt x="26" y="4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42" y="0"/>
                    </a:lnTo>
                    <a:lnTo>
                      <a:pt x="50" y="2"/>
                    </a:lnTo>
                    <a:lnTo>
                      <a:pt x="58" y="4"/>
                    </a:lnTo>
                    <a:lnTo>
                      <a:pt x="66" y="8"/>
                    </a:lnTo>
                    <a:lnTo>
                      <a:pt x="72" y="12"/>
                    </a:lnTo>
                    <a:lnTo>
                      <a:pt x="78" y="20"/>
                    </a:lnTo>
                    <a:lnTo>
                      <a:pt x="82" y="26"/>
                    </a:lnTo>
                    <a:lnTo>
                      <a:pt x="84" y="34"/>
                    </a:lnTo>
                    <a:lnTo>
                      <a:pt x="94" y="78"/>
                    </a:lnTo>
                    <a:lnTo>
                      <a:pt x="10" y="96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3D6C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Freeform 44"/>
              <p:cNvSpPr>
                <a:spLocks/>
              </p:cNvSpPr>
              <p:nvPr/>
            </p:nvSpPr>
            <p:spPr bwMode="auto">
              <a:xfrm>
                <a:off x="3817521" y="5412142"/>
                <a:ext cx="88796" cy="94504"/>
              </a:xfrm>
              <a:custGeom>
                <a:avLst/>
                <a:gdLst/>
                <a:ahLst/>
                <a:cxnLst>
                  <a:cxn ang="0">
                    <a:pos x="2" y="52"/>
                  </a:cxn>
                  <a:cxn ang="0">
                    <a:pos x="2" y="52"/>
                  </a:cxn>
                  <a:cxn ang="0">
                    <a:pos x="0" y="44"/>
                  </a:cxn>
                  <a:cxn ang="0">
                    <a:pos x="0" y="36"/>
                  </a:cxn>
                  <a:cxn ang="0">
                    <a:pos x="4" y="28"/>
                  </a:cxn>
                  <a:cxn ang="0">
                    <a:pos x="8" y="20"/>
                  </a:cxn>
                  <a:cxn ang="0">
                    <a:pos x="12" y="14"/>
                  </a:cxn>
                  <a:cxn ang="0">
                    <a:pos x="18" y="8"/>
                  </a:cxn>
                  <a:cxn ang="0">
                    <a:pos x="26" y="4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44" y="0"/>
                  </a:cxn>
                  <a:cxn ang="0">
                    <a:pos x="52" y="2"/>
                  </a:cxn>
                  <a:cxn ang="0">
                    <a:pos x="60" y="4"/>
                  </a:cxn>
                  <a:cxn ang="0">
                    <a:pos x="66" y="8"/>
                  </a:cxn>
                  <a:cxn ang="0">
                    <a:pos x="74" y="12"/>
                  </a:cxn>
                  <a:cxn ang="0">
                    <a:pos x="78" y="20"/>
                  </a:cxn>
                  <a:cxn ang="0">
                    <a:pos x="82" y="26"/>
                  </a:cxn>
                  <a:cxn ang="0">
                    <a:pos x="86" y="34"/>
                  </a:cxn>
                  <a:cxn ang="0">
                    <a:pos x="94" y="78"/>
                  </a:cxn>
                  <a:cxn ang="0">
                    <a:pos x="10" y="96"/>
                  </a:cxn>
                  <a:cxn ang="0">
                    <a:pos x="2" y="52"/>
                  </a:cxn>
                </a:cxnLst>
                <a:rect l="0" t="0" r="r" b="b"/>
                <a:pathLst>
                  <a:path w="94" h="96">
                    <a:moveTo>
                      <a:pt x="2" y="52"/>
                    </a:moveTo>
                    <a:lnTo>
                      <a:pt x="2" y="52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2" y="14"/>
                    </a:lnTo>
                    <a:lnTo>
                      <a:pt x="18" y="8"/>
                    </a:lnTo>
                    <a:lnTo>
                      <a:pt x="26" y="4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44" y="0"/>
                    </a:lnTo>
                    <a:lnTo>
                      <a:pt x="52" y="2"/>
                    </a:lnTo>
                    <a:lnTo>
                      <a:pt x="60" y="4"/>
                    </a:lnTo>
                    <a:lnTo>
                      <a:pt x="66" y="8"/>
                    </a:lnTo>
                    <a:lnTo>
                      <a:pt x="74" y="12"/>
                    </a:lnTo>
                    <a:lnTo>
                      <a:pt x="78" y="20"/>
                    </a:lnTo>
                    <a:lnTo>
                      <a:pt x="82" y="26"/>
                    </a:lnTo>
                    <a:lnTo>
                      <a:pt x="86" y="34"/>
                    </a:lnTo>
                    <a:lnTo>
                      <a:pt x="94" y="78"/>
                    </a:lnTo>
                    <a:lnTo>
                      <a:pt x="10" y="96"/>
                    </a:ln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3D6C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Freeform 45"/>
              <p:cNvSpPr>
                <a:spLocks/>
              </p:cNvSpPr>
              <p:nvPr/>
            </p:nvSpPr>
            <p:spPr bwMode="auto">
              <a:xfrm>
                <a:off x="3945993" y="5412142"/>
                <a:ext cx="88796" cy="94504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0" y="52"/>
                  </a:cxn>
                  <a:cxn ang="0">
                    <a:pos x="0" y="44"/>
                  </a:cxn>
                  <a:cxn ang="0">
                    <a:pos x="0" y="36"/>
                  </a:cxn>
                  <a:cxn ang="0">
                    <a:pos x="2" y="28"/>
                  </a:cxn>
                  <a:cxn ang="0">
                    <a:pos x="6" y="20"/>
                  </a:cxn>
                  <a:cxn ang="0">
                    <a:pos x="12" y="14"/>
                  </a:cxn>
                  <a:cxn ang="0">
                    <a:pos x="18" y="8"/>
                  </a:cxn>
                  <a:cxn ang="0">
                    <a:pos x="24" y="4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42" y="0"/>
                  </a:cxn>
                  <a:cxn ang="0">
                    <a:pos x="50" y="2"/>
                  </a:cxn>
                  <a:cxn ang="0">
                    <a:pos x="58" y="4"/>
                  </a:cxn>
                  <a:cxn ang="0">
                    <a:pos x="66" y="8"/>
                  </a:cxn>
                  <a:cxn ang="0">
                    <a:pos x="72" y="12"/>
                  </a:cxn>
                  <a:cxn ang="0">
                    <a:pos x="78" y="20"/>
                  </a:cxn>
                  <a:cxn ang="0">
                    <a:pos x="82" y="26"/>
                  </a:cxn>
                  <a:cxn ang="0">
                    <a:pos x="84" y="34"/>
                  </a:cxn>
                  <a:cxn ang="0">
                    <a:pos x="94" y="78"/>
                  </a:cxn>
                  <a:cxn ang="0">
                    <a:pos x="10" y="96"/>
                  </a:cxn>
                  <a:cxn ang="0">
                    <a:pos x="0" y="52"/>
                  </a:cxn>
                </a:cxnLst>
                <a:rect l="0" t="0" r="r" b="b"/>
                <a:pathLst>
                  <a:path w="94" h="96">
                    <a:moveTo>
                      <a:pt x="0" y="52"/>
                    </a:moveTo>
                    <a:lnTo>
                      <a:pt x="0" y="52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2" y="28"/>
                    </a:lnTo>
                    <a:lnTo>
                      <a:pt x="6" y="20"/>
                    </a:lnTo>
                    <a:lnTo>
                      <a:pt x="12" y="14"/>
                    </a:lnTo>
                    <a:lnTo>
                      <a:pt x="18" y="8"/>
                    </a:lnTo>
                    <a:lnTo>
                      <a:pt x="24" y="4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42" y="0"/>
                    </a:lnTo>
                    <a:lnTo>
                      <a:pt x="50" y="2"/>
                    </a:lnTo>
                    <a:lnTo>
                      <a:pt x="58" y="4"/>
                    </a:lnTo>
                    <a:lnTo>
                      <a:pt x="66" y="8"/>
                    </a:lnTo>
                    <a:lnTo>
                      <a:pt x="72" y="12"/>
                    </a:lnTo>
                    <a:lnTo>
                      <a:pt x="78" y="20"/>
                    </a:lnTo>
                    <a:lnTo>
                      <a:pt x="82" y="26"/>
                    </a:lnTo>
                    <a:lnTo>
                      <a:pt x="84" y="34"/>
                    </a:lnTo>
                    <a:lnTo>
                      <a:pt x="94" y="78"/>
                    </a:lnTo>
                    <a:lnTo>
                      <a:pt x="10" y="96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3D6C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46"/>
              <p:cNvSpPr>
                <a:spLocks/>
              </p:cNvSpPr>
              <p:nvPr/>
            </p:nvSpPr>
            <p:spPr bwMode="auto">
              <a:xfrm>
                <a:off x="4072575" y="5412142"/>
                <a:ext cx="88796" cy="94504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0" y="52"/>
                  </a:cxn>
                  <a:cxn ang="0">
                    <a:pos x="0" y="44"/>
                  </a:cxn>
                  <a:cxn ang="0">
                    <a:pos x="0" y="36"/>
                  </a:cxn>
                  <a:cxn ang="0">
                    <a:pos x="4" y="28"/>
                  </a:cxn>
                  <a:cxn ang="0">
                    <a:pos x="6" y="20"/>
                  </a:cxn>
                  <a:cxn ang="0">
                    <a:pos x="12" y="14"/>
                  </a:cxn>
                  <a:cxn ang="0">
                    <a:pos x="18" y="8"/>
                  </a:cxn>
                  <a:cxn ang="0">
                    <a:pos x="26" y="4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42" y="0"/>
                  </a:cxn>
                  <a:cxn ang="0">
                    <a:pos x="52" y="2"/>
                  </a:cxn>
                  <a:cxn ang="0">
                    <a:pos x="60" y="4"/>
                  </a:cxn>
                  <a:cxn ang="0">
                    <a:pos x="66" y="8"/>
                  </a:cxn>
                  <a:cxn ang="0">
                    <a:pos x="74" y="12"/>
                  </a:cxn>
                  <a:cxn ang="0">
                    <a:pos x="78" y="20"/>
                  </a:cxn>
                  <a:cxn ang="0">
                    <a:pos x="82" y="26"/>
                  </a:cxn>
                  <a:cxn ang="0">
                    <a:pos x="86" y="34"/>
                  </a:cxn>
                  <a:cxn ang="0">
                    <a:pos x="94" y="78"/>
                  </a:cxn>
                  <a:cxn ang="0">
                    <a:pos x="10" y="96"/>
                  </a:cxn>
                  <a:cxn ang="0">
                    <a:pos x="0" y="52"/>
                  </a:cxn>
                </a:cxnLst>
                <a:rect l="0" t="0" r="r" b="b"/>
                <a:pathLst>
                  <a:path w="94" h="96">
                    <a:moveTo>
                      <a:pt x="0" y="52"/>
                    </a:moveTo>
                    <a:lnTo>
                      <a:pt x="0" y="52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4" y="28"/>
                    </a:lnTo>
                    <a:lnTo>
                      <a:pt x="6" y="20"/>
                    </a:lnTo>
                    <a:lnTo>
                      <a:pt x="12" y="14"/>
                    </a:lnTo>
                    <a:lnTo>
                      <a:pt x="18" y="8"/>
                    </a:lnTo>
                    <a:lnTo>
                      <a:pt x="26" y="4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42" y="0"/>
                    </a:lnTo>
                    <a:lnTo>
                      <a:pt x="52" y="2"/>
                    </a:lnTo>
                    <a:lnTo>
                      <a:pt x="60" y="4"/>
                    </a:lnTo>
                    <a:lnTo>
                      <a:pt x="66" y="8"/>
                    </a:lnTo>
                    <a:lnTo>
                      <a:pt x="74" y="12"/>
                    </a:lnTo>
                    <a:lnTo>
                      <a:pt x="78" y="20"/>
                    </a:lnTo>
                    <a:lnTo>
                      <a:pt x="82" y="26"/>
                    </a:lnTo>
                    <a:lnTo>
                      <a:pt x="86" y="34"/>
                    </a:lnTo>
                    <a:lnTo>
                      <a:pt x="94" y="78"/>
                    </a:lnTo>
                    <a:lnTo>
                      <a:pt x="10" y="96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3D6C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Freeform 47"/>
              <p:cNvSpPr>
                <a:spLocks/>
              </p:cNvSpPr>
              <p:nvPr/>
            </p:nvSpPr>
            <p:spPr bwMode="auto">
              <a:xfrm>
                <a:off x="3488785" y="5760626"/>
                <a:ext cx="54789" cy="120099"/>
              </a:xfrm>
              <a:custGeom>
                <a:avLst/>
                <a:gdLst/>
                <a:ahLst/>
                <a:cxnLst>
                  <a:cxn ang="0">
                    <a:pos x="58" y="4"/>
                  </a:cxn>
                  <a:cxn ang="0">
                    <a:pos x="54" y="66"/>
                  </a:cxn>
                  <a:cxn ang="0">
                    <a:pos x="54" y="66"/>
                  </a:cxn>
                  <a:cxn ang="0">
                    <a:pos x="52" y="76"/>
                  </a:cxn>
                  <a:cxn ang="0">
                    <a:pos x="50" y="86"/>
                  </a:cxn>
                  <a:cxn ang="0">
                    <a:pos x="44" y="96"/>
                  </a:cxn>
                  <a:cxn ang="0">
                    <a:pos x="38" y="104"/>
                  </a:cxn>
                  <a:cxn ang="0">
                    <a:pos x="28" y="112"/>
                  </a:cxn>
                  <a:cxn ang="0">
                    <a:pos x="20" y="116"/>
                  </a:cxn>
                  <a:cxn ang="0">
                    <a:pos x="10" y="120"/>
                  </a:cxn>
                  <a:cxn ang="0">
                    <a:pos x="0" y="122"/>
                  </a:cxn>
                  <a:cxn ang="0">
                    <a:pos x="4" y="0"/>
                  </a:cxn>
                  <a:cxn ang="0">
                    <a:pos x="58" y="4"/>
                  </a:cxn>
                </a:cxnLst>
                <a:rect l="0" t="0" r="r" b="b"/>
                <a:pathLst>
                  <a:path w="58" h="122">
                    <a:moveTo>
                      <a:pt x="58" y="4"/>
                    </a:moveTo>
                    <a:lnTo>
                      <a:pt x="54" y="66"/>
                    </a:lnTo>
                    <a:lnTo>
                      <a:pt x="54" y="66"/>
                    </a:lnTo>
                    <a:lnTo>
                      <a:pt x="52" y="76"/>
                    </a:lnTo>
                    <a:lnTo>
                      <a:pt x="50" y="86"/>
                    </a:lnTo>
                    <a:lnTo>
                      <a:pt x="44" y="96"/>
                    </a:lnTo>
                    <a:lnTo>
                      <a:pt x="38" y="104"/>
                    </a:lnTo>
                    <a:lnTo>
                      <a:pt x="28" y="112"/>
                    </a:lnTo>
                    <a:lnTo>
                      <a:pt x="20" y="116"/>
                    </a:lnTo>
                    <a:lnTo>
                      <a:pt x="10" y="120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58" y="4"/>
                    </a:lnTo>
                    <a:close/>
                  </a:path>
                </a:pathLst>
              </a:custGeom>
              <a:solidFill>
                <a:srgbClr val="F3D6C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Freeform 48"/>
              <p:cNvSpPr>
                <a:spLocks/>
              </p:cNvSpPr>
              <p:nvPr/>
            </p:nvSpPr>
            <p:spPr bwMode="auto">
              <a:xfrm>
                <a:off x="1648620" y="5380640"/>
                <a:ext cx="710372" cy="931260"/>
              </a:xfrm>
              <a:custGeom>
                <a:avLst/>
                <a:gdLst/>
                <a:ahLst/>
                <a:cxnLst>
                  <a:cxn ang="0">
                    <a:pos x="742" y="406"/>
                  </a:cxn>
                  <a:cxn ang="0">
                    <a:pos x="740" y="386"/>
                  </a:cxn>
                  <a:cxn ang="0">
                    <a:pos x="732" y="370"/>
                  </a:cxn>
                  <a:cxn ang="0">
                    <a:pos x="722" y="354"/>
                  </a:cxn>
                  <a:cxn ang="0">
                    <a:pos x="706" y="340"/>
                  </a:cxn>
                  <a:cxn ang="0">
                    <a:pos x="692" y="334"/>
                  </a:cxn>
                  <a:cxn ang="0">
                    <a:pos x="664" y="330"/>
                  </a:cxn>
                  <a:cxn ang="0">
                    <a:pos x="636" y="336"/>
                  </a:cxn>
                  <a:cxn ang="0">
                    <a:pos x="614" y="354"/>
                  </a:cxn>
                  <a:cxn ang="0">
                    <a:pos x="604" y="366"/>
                  </a:cxn>
                  <a:cxn ang="0">
                    <a:pos x="596" y="386"/>
                  </a:cxn>
                  <a:cxn ang="0">
                    <a:pos x="594" y="406"/>
                  </a:cxn>
                  <a:cxn ang="0">
                    <a:pos x="592" y="574"/>
                  </a:cxn>
                  <a:cxn ang="0">
                    <a:pos x="532" y="524"/>
                  </a:cxn>
                  <a:cxn ang="0">
                    <a:pos x="536" y="174"/>
                  </a:cxn>
                  <a:cxn ang="0">
                    <a:pos x="556" y="80"/>
                  </a:cxn>
                  <a:cxn ang="0">
                    <a:pos x="556" y="54"/>
                  </a:cxn>
                  <a:cxn ang="0">
                    <a:pos x="546" y="30"/>
                  </a:cxn>
                  <a:cxn ang="0">
                    <a:pos x="530" y="12"/>
                  </a:cxn>
                  <a:cxn ang="0">
                    <a:pos x="506" y="2"/>
                  </a:cxn>
                  <a:cxn ang="0">
                    <a:pos x="492" y="0"/>
                  </a:cxn>
                  <a:cxn ang="0">
                    <a:pos x="466" y="4"/>
                  </a:cxn>
                  <a:cxn ang="0">
                    <a:pos x="446" y="18"/>
                  </a:cxn>
                  <a:cxn ang="0">
                    <a:pos x="430" y="40"/>
                  </a:cxn>
                  <a:cxn ang="0">
                    <a:pos x="422" y="78"/>
                  </a:cxn>
                  <a:cxn ang="0">
                    <a:pos x="422" y="64"/>
                  </a:cxn>
                  <a:cxn ang="0">
                    <a:pos x="418" y="40"/>
                  </a:cxn>
                  <a:cxn ang="0">
                    <a:pos x="404" y="20"/>
                  </a:cxn>
                  <a:cxn ang="0">
                    <a:pos x="382" y="6"/>
                  </a:cxn>
                  <a:cxn ang="0">
                    <a:pos x="370" y="2"/>
                  </a:cxn>
                  <a:cxn ang="0">
                    <a:pos x="344" y="0"/>
                  </a:cxn>
                  <a:cxn ang="0">
                    <a:pos x="320" y="10"/>
                  </a:cxn>
                  <a:cxn ang="0">
                    <a:pos x="302" y="28"/>
                  </a:cxn>
                  <a:cxn ang="0">
                    <a:pos x="292" y="52"/>
                  </a:cxn>
                  <a:cxn ang="0">
                    <a:pos x="286" y="78"/>
                  </a:cxn>
                  <a:cxn ang="0">
                    <a:pos x="286" y="52"/>
                  </a:cxn>
                  <a:cxn ang="0">
                    <a:pos x="276" y="28"/>
                  </a:cxn>
                  <a:cxn ang="0">
                    <a:pos x="258" y="12"/>
                  </a:cxn>
                  <a:cxn ang="0">
                    <a:pos x="236" y="2"/>
                  </a:cxn>
                  <a:cxn ang="0">
                    <a:pos x="222" y="0"/>
                  </a:cxn>
                  <a:cxn ang="0">
                    <a:pos x="196" y="4"/>
                  </a:cxn>
                  <a:cxn ang="0">
                    <a:pos x="176" y="18"/>
                  </a:cxn>
                  <a:cxn ang="0">
                    <a:pos x="162" y="40"/>
                  </a:cxn>
                  <a:cxn ang="0">
                    <a:pos x="152" y="78"/>
                  </a:cxn>
                  <a:cxn ang="0">
                    <a:pos x="152" y="64"/>
                  </a:cxn>
                  <a:cxn ang="0">
                    <a:pos x="148" y="40"/>
                  </a:cxn>
                  <a:cxn ang="0">
                    <a:pos x="134" y="20"/>
                  </a:cxn>
                  <a:cxn ang="0">
                    <a:pos x="112" y="6"/>
                  </a:cxn>
                  <a:cxn ang="0">
                    <a:pos x="100" y="2"/>
                  </a:cxn>
                  <a:cxn ang="0">
                    <a:pos x="74" y="0"/>
                  </a:cxn>
                  <a:cxn ang="0">
                    <a:pos x="50" y="10"/>
                  </a:cxn>
                  <a:cxn ang="0">
                    <a:pos x="32" y="28"/>
                  </a:cxn>
                  <a:cxn ang="0">
                    <a:pos x="22" y="52"/>
                  </a:cxn>
                  <a:cxn ang="0">
                    <a:pos x="0" y="692"/>
                  </a:cxn>
                  <a:cxn ang="0">
                    <a:pos x="62" y="946"/>
                  </a:cxn>
                  <a:cxn ang="0">
                    <a:pos x="522" y="850"/>
                  </a:cxn>
                  <a:cxn ang="0">
                    <a:pos x="752" y="654"/>
                  </a:cxn>
                </a:cxnLst>
                <a:rect l="0" t="0" r="r" b="b"/>
                <a:pathLst>
                  <a:path w="752" h="946">
                    <a:moveTo>
                      <a:pt x="742" y="406"/>
                    </a:moveTo>
                    <a:lnTo>
                      <a:pt x="742" y="406"/>
                    </a:lnTo>
                    <a:lnTo>
                      <a:pt x="740" y="396"/>
                    </a:lnTo>
                    <a:lnTo>
                      <a:pt x="740" y="386"/>
                    </a:lnTo>
                    <a:lnTo>
                      <a:pt x="736" y="378"/>
                    </a:lnTo>
                    <a:lnTo>
                      <a:pt x="732" y="370"/>
                    </a:lnTo>
                    <a:lnTo>
                      <a:pt x="728" y="360"/>
                    </a:lnTo>
                    <a:lnTo>
                      <a:pt x="722" y="354"/>
                    </a:lnTo>
                    <a:lnTo>
                      <a:pt x="714" y="346"/>
                    </a:lnTo>
                    <a:lnTo>
                      <a:pt x="706" y="340"/>
                    </a:lnTo>
                    <a:lnTo>
                      <a:pt x="706" y="340"/>
                    </a:lnTo>
                    <a:lnTo>
                      <a:pt x="692" y="334"/>
                    </a:lnTo>
                    <a:lnTo>
                      <a:pt x="678" y="330"/>
                    </a:lnTo>
                    <a:lnTo>
                      <a:pt x="664" y="330"/>
                    </a:lnTo>
                    <a:lnTo>
                      <a:pt x="650" y="332"/>
                    </a:lnTo>
                    <a:lnTo>
                      <a:pt x="636" y="336"/>
                    </a:lnTo>
                    <a:lnTo>
                      <a:pt x="624" y="344"/>
                    </a:lnTo>
                    <a:lnTo>
                      <a:pt x="614" y="354"/>
                    </a:lnTo>
                    <a:lnTo>
                      <a:pt x="604" y="366"/>
                    </a:lnTo>
                    <a:lnTo>
                      <a:pt x="604" y="366"/>
                    </a:lnTo>
                    <a:lnTo>
                      <a:pt x="600" y="376"/>
                    </a:lnTo>
                    <a:lnTo>
                      <a:pt x="596" y="386"/>
                    </a:lnTo>
                    <a:lnTo>
                      <a:pt x="594" y="396"/>
                    </a:lnTo>
                    <a:lnTo>
                      <a:pt x="594" y="406"/>
                    </a:lnTo>
                    <a:lnTo>
                      <a:pt x="594" y="406"/>
                    </a:lnTo>
                    <a:lnTo>
                      <a:pt x="592" y="574"/>
                    </a:lnTo>
                    <a:lnTo>
                      <a:pt x="558" y="584"/>
                    </a:lnTo>
                    <a:lnTo>
                      <a:pt x="532" y="524"/>
                    </a:lnTo>
                    <a:lnTo>
                      <a:pt x="536" y="416"/>
                    </a:lnTo>
                    <a:lnTo>
                      <a:pt x="536" y="174"/>
                    </a:lnTo>
                    <a:lnTo>
                      <a:pt x="556" y="80"/>
                    </a:lnTo>
                    <a:lnTo>
                      <a:pt x="556" y="80"/>
                    </a:lnTo>
                    <a:lnTo>
                      <a:pt x="558" y="66"/>
                    </a:lnTo>
                    <a:lnTo>
                      <a:pt x="556" y="54"/>
                    </a:lnTo>
                    <a:lnTo>
                      <a:pt x="552" y="40"/>
                    </a:lnTo>
                    <a:lnTo>
                      <a:pt x="546" y="30"/>
                    </a:lnTo>
                    <a:lnTo>
                      <a:pt x="538" y="20"/>
                    </a:lnTo>
                    <a:lnTo>
                      <a:pt x="530" y="12"/>
                    </a:lnTo>
                    <a:lnTo>
                      <a:pt x="518" y="6"/>
                    </a:lnTo>
                    <a:lnTo>
                      <a:pt x="506" y="2"/>
                    </a:lnTo>
                    <a:lnTo>
                      <a:pt x="506" y="2"/>
                    </a:lnTo>
                    <a:lnTo>
                      <a:pt x="492" y="0"/>
                    </a:lnTo>
                    <a:lnTo>
                      <a:pt x="478" y="0"/>
                    </a:lnTo>
                    <a:lnTo>
                      <a:pt x="466" y="4"/>
                    </a:lnTo>
                    <a:lnTo>
                      <a:pt x="456" y="10"/>
                    </a:lnTo>
                    <a:lnTo>
                      <a:pt x="446" y="18"/>
                    </a:lnTo>
                    <a:lnTo>
                      <a:pt x="438" y="28"/>
                    </a:lnTo>
                    <a:lnTo>
                      <a:pt x="430" y="40"/>
                    </a:lnTo>
                    <a:lnTo>
                      <a:pt x="426" y="52"/>
                    </a:lnTo>
                    <a:lnTo>
                      <a:pt x="422" y="78"/>
                    </a:lnTo>
                    <a:lnTo>
                      <a:pt x="422" y="78"/>
                    </a:lnTo>
                    <a:lnTo>
                      <a:pt x="422" y="64"/>
                    </a:lnTo>
                    <a:lnTo>
                      <a:pt x="422" y="52"/>
                    </a:lnTo>
                    <a:lnTo>
                      <a:pt x="418" y="40"/>
                    </a:lnTo>
                    <a:lnTo>
                      <a:pt x="412" y="28"/>
                    </a:lnTo>
                    <a:lnTo>
                      <a:pt x="404" y="20"/>
                    </a:lnTo>
                    <a:lnTo>
                      <a:pt x="394" y="12"/>
                    </a:lnTo>
                    <a:lnTo>
                      <a:pt x="382" y="6"/>
                    </a:lnTo>
                    <a:lnTo>
                      <a:pt x="370" y="2"/>
                    </a:lnTo>
                    <a:lnTo>
                      <a:pt x="370" y="2"/>
                    </a:lnTo>
                    <a:lnTo>
                      <a:pt x="356" y="0"/>
                    </a:lnTo>
                    <a:lnTo>
                      <a:pt x="344" y="0"/>
                    </a:lnTo>
                    <a:lnTo>
                      <a:pt x="332" y="4"/>
                    </a:lnTo>
                    <a:lnTo>
                      <a:pt x="320" y="10"/>
                    </a:lnTo>
                    <a:lnTo>
                      <a:pt x="310" y="18"/>
                    </a:lnTo>
                    <a:lnTo>
                      <a:pt x="302" y="28"/>
                    </a:lnTo>
                    <a:lnTo>
                      <a:pt x="296" y="40"/>
                    </a:lnTo>
                    <a:lnTo>
                      <a:pt x="292" y="52"/>
                    </a:lnTo>
                    <a:lnTo>
                      <a:pt x="286" y="78"/>
                    </a:lnTo>
                    <a:lnTo>
                      <a:pt x="286" y="78"/>
                    </a:lnTo>
                    <a:lnTo>
                      <a:pt x="288" y="64"/>
                    </a:lnTo>
                    <a:lnTo>
                      <a:pt x="286" y="52"/>
                    </a:lnTo>
                    <a:lnTo>
                      <a:pt x="282" y="40"/>
                    </a:lnTo>
                    <a:lnTo>
                      <a:pt x="276" y="28"/>
                    </a:lnTo>
                    <a:lnTo>
                      <a:pt x="268" y="20"/>
                    </a:lnTo>
                    <a:lnTo>
                      <a:pt x="258" y="12"/>
                    </a:lnTo>
                    <a:lnTo>
                      <a:pt x="248" y="6"/>
                    </a:lnTo>
                    <a:lnTo>
                      <a:pt x="236" y="2"/>
                    </a:lnTo>
                    <a:lnTo>
                      <a:pt x="236" y="2"/>
                    </a:lnTo>
                    <a:lnTo>
                      <a:pt x="222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6" y="10"/>
                    </a:lnTo>
                    <a:lnTo>
                      <a:pt x="176" y="18"/>
                    </a:lnTo>
                    <a:lnTo>
                      <a:pt x="168" y="28"/>
                    </a:lnTo>
                    <a:lnTo>
                      <a:pt x="162" y="40"/>
                    </a:lnTo>
                    <a:lnTo>
                      <a:pt x="156" y="52"/>
                    </a:lnTo>
                    <a:lnTo>
                      <a:pt x="152" y="78"/>
                    </a:lnTo>
                    <a:lnTo>
                      <a:pt x="152" y="78"/>
                    </a:lnTo>
                    <a:lnTo>
                      <a:pt x="152" y="64"/>
                    </a:lnTo>
                    <a:lnTo>
                      <a:pt x="152" y="52"/>
                    </a:lnTo>
                    <a:lnTo>
                      <a:pt x="148" y="40"/>
                    </a:lnTo>
                    <a:lnTo>
                      <a:pt x="142" y="28"/>
                    </a:lnTo>
                    <a:lnTo>
                      <a:pt x="134" y="20"/>
                    </a:lnTo>
                    <a:lnTo>
                      <a:pt x="124" y="12"/>
                    </a:lnTo>
                    <a:lnTo>
                      <a:pt x="112" y="6"/>
                    </a:lnTo>
                    <a:lnTo>
                      <a:pt x="100" y="2"/>
                    </a:lnTo>
                    <a:lnTo>
                      <a:pt x="100" y="2"/>
                    </a:lnTo>
                    <a:lnTo>
                      <a:pt x="86" y="0"/>
                    </a:lnTo>
                    <a:lnTo>
                      <a:pt x="74" y="0"/>
                    </a:lnTo>
                    <a:lnTo>
                      <a:pt x="62" y="4"/>
                    </a:lnTo>
                    <a:lnTo>
                      <a:pt x="50" y="10"/>
                    </a:lnTo>
                    <a:lnTo>
                      <a:pt x="40" y="18"/>
                    </a:lnTo>
                    <a:lnTo>
                      <a:pt x="32" y="28"/>
                    </a:lnTo>
                    <a:lnTo>
                      <a:pt x="26" y="40"/>
                    </a:lnTo>
                    <a:lnTo>
                      <a:pt x="22" y="52"/>
                    </a:lnTo>
                    <a:lnTo>
                      <a:pt x="0" y="160"/>
                    </a:lnTo>
                    <a:lnTo>
                      <a:pt x="0" y="692"/>
                    </a:lnTo>
                    <a:lnTo>
                      <a:pt x="62" y="808"/>
                    </a:lnTo>
                    <a:lnTo>
                      <a:pt x="62" y="946"/>
                    </a:lnTo>
                    <a:lnTo>
                      <a:pt x="522" y="946"/>
                    </a:lnTo>
                    <a:lnTo>
                      <a:pt x="522" y="850"/>
                    </a:lnTo>
                    <a:lnTo>
                      <a:pt x="654" y="778"/>
                    </a:lnTo>
                    <a:lnTo>
                      <a:pt x="752" y="654"/>
                    </a:lnTo>
                    <a:lnTo>
                      <a:pt x="742" y="406"/>
                    </a:lnTo>
                    <a:close/>
                  </a:path>
                </a:pathLst>
              </a:custGeom>
              <a:solidFill>
                <a:srgbClr val="EBC19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Freeform 49"/>
              <p:cNvSpPr>
                <a:spLocks/>
              </p:cNvSpPr>
              <p:nvPr/>
            </p:nvSpPr>
            <p:spPr bwMode="auto">
              <a:xfrm>
                <a:off x="2030256" y="5390484"/>
                <a:ext cx="51011" cy="379986"/>
              </a:xfrm>
              <a:custGeom>
                <a:avLst/>
                <a:gdLst/>
                <a:ahLst/>
                <a:cxnLst>
                  <a:cxn ang="0">
                    <a:pos x="22" y="42"/>
                  </a:cxn>
                  <a:cxn ang="0">
                    <a:pos x="0" y="150"/>
                  </a:cxn>
                  <a:cxn ang="0">
                    <a:pos x="0" y="386"/>
                  </a:cxn>
                  <a:cxn ang="0">
                    <a:pos x="4" y="148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42" y="8"/>
                  </a:cxn>
                  <a:cxn ang="0">
                    <a:pos x="34" y="18"/>
                  </a:cxn>
                  <a:cxn ang="0">
                    <a:pos x="28" y="28"/>
                  </a:cxn>
                  <a:cxn ang="0">
                    <a:pos x="22" y="42"/>
                  </a:cxn>
                  <a:cxn ang="0">
                    <a:pos x="22" y="42"/>
                  </a:cxn>
                </a:cxnLst>
                <a:rect l="0" t="0" r="r" b="b"/>
                <a:pathLst>
                  <a:path w="54" h="386">
                    <a:moveTo>
                      <a:pt x="22" y="42"/>
                    </a:moveTo>
                    <a:lnTo>
                      <a:pt x="0" y="150"/>
                    </a:lnTo>
                    <a:lnTo>
                      <a:pt x="0" y="386"/>
                    </a:lnTo>
                    <a:lnTo>
                      <a:pt x="4" y="148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42" y="8"/>
                    </a:lnTo>
                    <a:lnTo>
                      <a:pt x="34" y="18"/>
                    </a:lnTo>
                    <a:lnTo>
                      <a:pt x="28" y="28"/>
                    </a:lnTo>
                    <a:lnTo>
                      <a:pt x="22" y="42"/>
                    </a:lnTo>
                    <a:lnTo>
                      <a:pt x="22" y="42"/>
                    </a:lnTo>
                    <a:close/>
                  </a:path>
                </a:pathLst>
              </a:custGeom>
              <a:solidFill>
                <a:srgbClr val="DDAF8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Freeform 50"/>
              <p:cNvSpPr>
                <a:spLocks/>
              </p:cNvSpPr>
              <p:nvPr/>
            </p:nvSpPr>
            <p:spPr bwMode="auto">
              <a:xfrm>
                <a:off x="1903674" y="5390484"/>
                <a:ext cx="49121" cy="379986"/>
              </a:xfrm>
              <a:custGeom>
                <a:avLst/>
                <a:gdLst/>
                <a:ahLst/>
                <a:cxnLst>
                  <a:cxn ang="0">
                    <a:pos x="22" y="42"/>
                  </a:cxn>
                  <a:cxn ang="0">
                    <a:pos x="0" y="150"/>
                  </a:cxn>
                  <a:cxn ang="0">
                    <a:pos x="0" y="386"/>
                  </a:cxn>
                  <a:cxn ang="0">
                    <a:pos x="2" y="148"/>
                  </a:cxn>
                  <a:cxn ang="0">
                    <a:pos x="52" y="0"/>
                  </a:cxn>
                  <a:cxn ang="0">
                    <a:pos x="52" y="0"/>
                  </a:cxn>
                  <a:cxn ang="0">
                    <a:pos x="42" y="8"/>
                  </a:cxn>
                  <a:cxn ang="0">
                    <a:pos x="32" y="18"/>
                  </a:cxn>
                  <a:cxn ang="0">
                    <a:pos x="26" y="28"/>
                  </a:cxn>
                  <a:cxn ang="0">
                    <a:pos x="22" y="42"/>
                  </a:cxn>
                  <a:cxn ang="0">
                    <a:pos x="22" y="42"/>
                  </a:cxn>
                </a:cxnLst>
                <a:rect l="0" t="0" r="r" b="b"/>
                <a:pathLst>
                  <a:path w="52" h="386">
                    <a:moveTo>
                      <a:pt x="22" y="42"/>
                    </a:moveTo>
                    <a:lnTo>
                      <a:pt x="0" y="150"/>
                    </a:lnTo>
                    <a:lnTo>
                      <a:pt x="0" y="386"/>
                    </a:lnTo>
                    <a:lnTo>
                      <a:pt x="2" y="148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8"/>
                    </a:lnTo>
                    <a:lnTo>
                      <a:pt x="32" y="18"/>
                    </a:lnTo>
                    <a:lnTo>
                      <a:pt x="26" y="28"/>
                    </a:lnTo>
                    <a:lnTo>
                      <a:pt x="22" y="42"/>
                    </a:lnTo>
                    <a:lnTo>
                      <a:pt x="22" y="42"/>
                    </a:lnTo>
                    <a:close/>
                  </a:path>
                </a:pathLst>
              </a:custGeom>
              <a:solidFill>
                <a:srgbClr val="DDAF8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Freeform 51"/>
              <p:cNvSpPr>
                <a:spLocks/>
              </p:cNvSpPr>
              <p:nvPr/>
            </p:nvSpPr>
            <p:spPr bwMode="auto">
              <a:xfrm>
                <a:off x="1775202" y="5390484"/>
                <a:ext cx="51011" cy="379986"/>
              </a:xfrm>
              <a:custGeom>
                <a:avLst/>
                <a:gdLst/>
                <a:ahLst/>
                <a:cxnLst>
                  <a:cxn ang="0">
                    <a:pos x="22" y="42"/>
                  </a:cxn>
                  <a:cxn ang="0">
                    <a:pos x="0" y="150"/>
                  </a:cxn>
                  <a:cxn ang="0">
                    <a:pos x="0" y="386"/>
                  </a:cxn>
                  <a:cxn ang="0">
                    <a:pos x="4" y="148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42" y="8"/>
                  </a:cxn>
                  <a:cxn ang="0">
                    <a:pos x="34" y="18"/>
                  </a:cxn>
                  <a:cxn ang="0">
                    <a:pos x="28" y="28"/>
                  </a:cxn>
                  <a:cxn ang="0">
                    <a:pos x="22" y="42"/>
                  </a:cxn>
                  <a:cxn ang="0">
                    <a:pos x="22" y="42"/>
                  </a:cxn>
                </a:cxnLst>
                <a:rect l="0" t="0" r="r" b="b"/>
                <a:pathLst>
                  <a:path w="54" h="386">
                    <a:moveTo>
                      <a:pt x="22" y="42"/>
                    </a:moveTo>
                    <a:lnTo>
                      <a:pt x="0" y="150"/>
                    </a:lnTo>
                    <a:lnTo>
                      <a:pt x="0" y="386"/>
                    </a:lnTo>
                    <a:lnTo>
                      <a:pt x="4" y="148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42" y="8"/>
                    </a:lnTo>
                    <a:lnTo>
                      <a:pt x="34" y="18"/>
                    </a:lnTo>
                    <a:lnTo>
                      <a:pt x="28" y="28"/>
                    </a:lnTo>
                    <a:lnTo>
                      <a:pt x="22" y="42"/>
                    </a:lnTo>
                    <a:lnTo>
                      <a:pt x="22" y="42"/>
                    </a:lnTo>
                    <a:close/>
                  </a:path>
                </a:pathLst>
              </a:custGeom>
              <a:solidFill>
                <a:srgbClr val="DDAF8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Freeform 52"/>
              <p:cNvSpPr>
                <a:spLocks/>
              </p:cNvSpPr>
              <p:nvPr/>
            </p:nvSpPr>
            <p:spPr bwMode="auto">
              <a:xfrm>
                <a:off x="2062374" y="5412142"/>
                <a:ext cx="88796" cy="94504"/>
              </a:xfrm>
              <a:custGeom>
                <a:avLst/>
                <a:gdLst/>
                <a:ahLst/>
                <a:cxnLst>
                  <a:cxn ang="0">
                    <a:pos x="92" y="52"/>
                  </a:cxn>
                  <a:cxn ang="0">
                    <a:pos x="92" y="52"/>
                  </a:cxn>
                  <a:cxn ang="0">
                    <a:pos x="94" y="44"/>
                  </a:cxn>
                  <a:cxn ang="0">
                    <a:pos x="94" y="36"/>
                  </a:cxn>
                  <a:cxn ang="0">
                    <a:pos x="90" y="28"/>
                  </a:cxn>
                  <a:cxn ang="0">
                    <a:pos x="86" y="20"/>
                  </a:cxn>
                  <a:cxn ang="0">
                    <a:pos x="82" y="14"/>
                  </a:cxn>
                  <a:cxn ang="0">
                    <a:pos x="76" y="8"/>
                  </a:cxn>
                  <a:cxn ang="0">
                    <a:pos x="68" y="4"/>
                  </a:cxn>
                  <a:cxn ang="0">
                    <a:pos x="60" y="2"/>
                  </a:cxn>
                  <a:cxn ang="0">
                    <a:pos x="60" y="2"/>
                  </a:cxn>
                  <a:cxn ang="0">
                    <a:pos x="52" y="0"/>
                  </a:cxn>
                  <a:cxn ang="0">
                    <a:pos x="42" y="2"/>
                  </a:cxn>
                  <a:cxn ang="0">
                    <a:pos x="34" y="4"/>
                  </a:cxn>
                  <a:cxn ang="0">
                    <a:pos x="28" y="8"/>
                  </a:cxn>
                  <a:cxn ang="0">
                    <a:pos x="20" y="12"/>
                  </a:cxn>
                  <a:cxn ang="0">
                    <a:pos x="16" y="20"/>
                  </a:cxn>
                  <a:cxn ang="0">
                    <a:pos x="12" y="26"/>
                  </a:cxn>
                  <a:cxn ang="0">
                    <a:pos x="8" y="34"/>
                  </a:cxn>
                  <a:cxn ang="0">
                    <a:pos x="0" y="78"/>
                  </a:cxn>
                  <a:cxn ang="0">
                    <a:pos x="84" y="96"/>
                  </a:cxn>
                  <a:cxn ang="0">
                    <a:pos x="92" y="52"/>
                  </a:cxn>
                </a:cxnLst>
                <a:rect l="0" t="0" r="r" b="b"/>
                <a:pathLst>
                  <a:path w="94" h="96">
                    <a:moveTo>
                      <a:pt x="92" y="52"/>
                    </a:moveTo>
                    <a:lnTo>
                      <a:pt x="92" y="52"/>
                    </a:lnTo>
                    <a:lnTo>
                      <a:pt x="94" y="44"/>
                    </a:lnTo>
                    <a:lnTo>
                      <a:pt x="94" y="36"/>
                    </a:lnTo>
                    <a:lnTo>
                      <a:pt x="90" y="28"/>
                    </a:lnTo>
                    <a:lnTo>
                      <a:pt x="86" y="20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68" y="4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52" y="0"/>
                    </a:lnTo>
                    <a:lnTo>
                      <a:pt x="42" y="2"/>
                    </a:lnTo>
                    <a:lnTo>
                      <a:pt x="34" y="4"/>
                    </a:lnTo>
                    <a:lnTo>
                      <a:pt x="28" y="8"/>
                    </a:lnTo>
                    <a:lnTo>
                      <a:pt x="20" y="12"/>
                    </a:lnTo>
                    <a:lnTo>
                      <a:pt x="16" y="20"/>
                    </a:lnTo>
                    <a:lnTo>
                      <a:pt x="12" y="26"/>
                    </a:lnTo>
                    <a:lnTo>
                      <a:pt x="8" y="34"/>
                    </a:lnTo>
                    <a:lnTo>
                      <a:pt x="0" y="78"/>
                    </a:lnTo>
                    <a:lnTo>
                      <a:pt x="84" y="96"/>
                    </a:lnTo>
                    <a:lnTo>
                      <a:pt x="92" y="52"/>
                    </a:lnTo>
                    <a:close/>
                  </a:path>
                </a:pathLst>
              </a:custGeom>
              <a:solidFill>
                <a:srgbClr val="F3D6C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Freeform 53"/>
              <p:cNvSpPr>
                <a:spLocks/>
              </p:cNvSpPr>
              <p:nvPr/>
            </p:nvSpPr>
            <p:spPr bwMode="auto">
              <a:xfrm>
                <a:off x="1933902" y="5412142"/>
                <a:ext cx="88796" cy="94504"/>
              </a:xfrm>
              <a:custGeom>
                <a:avLst/>
                <a:gdLst/>
                <a:ahLst/>
                <a:cxnLst>
                  <a:cxn ang="0">
                    <a:pos x="94" y="52"/>
                  </a:cxn>
                  <a:cxn ang="0">
                    <a:pos x="94" y="52"/>
                  </a:cxn>
                  <a:cxn ang="0">
                    <a:pos x="94" y="44"/>
                  </a:cxn>
                  <a:cxn ang="0">
                    <a:pos x="94" y="36"/>
                  </a:cxn>
                  <a:cxn ang="0">
                    <a:pos x="92" y="28"/>
                  </a:cxn>
                  <a:cxn ang="0">
                    <a:pos x="88" y="20"/>
                  </a:cxn>
                  <a:cxn ang="0">
                    <a:pos x="82" y="14"/>
                  </a:cxn>
                  <a:cxn ang="0">
                    <a:pos x="76" y="8"/>
                  </a:cxn>
                  <a:cxn ang="0">
                    <a:pos x="70" y="4"/>
                  </a:cxn>
                  <a:cxn ang="0">
                    <a:pos x="60" y="2"/>
                  </a:cxn>
                  <a:cxn ang="0">
                    <a:pos x="60" y="2"/>
                  </a:cxn>
                  <a:cxn ang="0">
                    <a:pos x="52" y="0"/>
                  </a:cxn>
                  <a:cxn ang="0">
                    <a:pos x="44" y="2"/>
                  </a:cxn>
                  <a:cxn ang="0">
                    <a:pos x="36" y="4"/>
                  </a:cxn>
                  <a:cxn ang="0">
                    <a:pos x="28" y="8"/>
                  </a:cxn>
                  <a:cxn ang="0">
                    <a:pos x="22" y="12"/>
                  </a:cxn>
                  <a:cxn ang="0">
                    <a:pos x="16" y="20"/>
                  </a:cxn>
                  <a:cxn ang="0">
                    <a:pos x="12" y="26"/>
                  </a:cxn>
                  <a:cxn ang="0">
                    <a:pos x="10" y="34"/>
                  </a:cxn>
                  <a:cxn ang="0">
                    <a:pos x="0" y="78"/>
                  </a:cxn>
                  <a:cxn ang="0">
                    <a:pos x="84" y="96"/>
                  </a:cxn>
                  <a:cxn ang="0">
                    <a:pos x="94" y="52"/>
                  </a:cxn>
                </a:cxnLst>
                <a:rect l="0" t="0" r="r" b="b"/>
                <a:pathLst>
                  <a:path w="94" h="96">
                    <a:moveTo>
                      <a:pt x="94" y="52"/>
                    </a:moveTo>
                    <a:lnTo>
                      <a:pt x="94" y="52"/>
                    </a:lnTo>
                    <a:lnTo>
                      <a:pt x="94" y="44"/>
                    </a:lnTo>
                    <a:lnTo>
                      <a:pt x="94" y="36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70" y="4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52" y="0"/>
                    </a:lnTo>
                    <a:lnTo>
                      <a:pt x="44" y="2"/>
                    </a:lnTo>
                    <a:lnTo>
                      <a:pt x="36" y="4"/>
                    </a:lnTo>
                    <a:lnTo>
                      <a:pt x="28" y="8"/>
                    </a:lnTo>
                    <a:lnTo>
                      <a:pt x="22" y="12"/>
                    </a:lnTo>
                    <a:lnTo>
                      <a:pt x="16" y="20"/>
                    </a:lnTo>
                    <a:lnTo>
                      <a:pt x="12" y="26"/>
                    </a:lnTo>
                    <a:lnTo>
                      <a:pt x="10" y="34"/>
                    </a:lnTo>
                    <a:lnTo>
                      <a:pt x="0" y="78"/>
                    </a:lnTo>
                    <a:lnTo>
                      <a:pt x="84" y="96"/>
                    </a:lnTo>
                    <a:lnTo>
                      <a:pt x="94" y="52"/>
                    </a:lnTo>
                    <a:close/>
                  </a:path>
                </a:pathLst>
              </a:custGeom>
              <a:solidFill>
                <a:srgbClr val="F3D6C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Freeform 54"/>
              <p:cNvSpPr>
                <a:spLocks/>
              </p:cNvSpPr>
              <p:nvPr/>
            </p:nvSpPr>
            <p:spPr bwMode="auto">
              <a:xfrm>
                <a:off x="1807320" y="5412142"/>
                <a:ext cx="88796" cy="94504"/>
              </a:xfrm>
              <a:custGeom>
                <a:avLst/>
                <a:gdLst/>
                <a:ahLst/>
                <a:cxnLst>
                  <a:cxn ang="0">
                    <a:pos x="94" y="52"/>
                  </a:cxn>
                  <a:cxn ang="0">
                    <a:pos x="94" y="52"/>
                  </a:cxn>
                  <a:cxn ang="0">
                    <a:pos x="94" y="44"/>
                  </a:cxn>
                  <a:cxn ang="0">
                    <a:pos x="94" y="36"/>
                  </a:cxn>
                  <a:cxn ang="0">
                    <a:pos x="90" y="28"/>
                  </a:cxn>
                  <a:cxn ang="0">
                    <a:pos x="88" y="20"/>
                  </a:cxn>
                  <a:cxn ang="0">
                    <a:pos x="82" y="14"/>
                  </a:cxn>
                  <a:cxn ang="0">
                    <a:pos x="76" y="8"/>
                  </a:cxn>
                  <a:cxn ang="0">
                    <a:pos x="68" y="4"/>
                  </a:cxn>
                  <a:cxn ang="0">
                    <a:pos x="60" y="2"/>
                  </a:cxn>
                  <a:cxn ang="0">
                    <a:pos x="60" y="2"/>
                  </a:cxn>
                  <a:cxn ang="0">
                    <a:pos x="52" y="0"/>
                  </a:cxn>
                  <a:cxn ang="0">
                    <a:pos x="42" y="2"/>
                  </a:cxn>
                  <a:cxn ang="0">
                    <a:pos x="34" y="4"/>
                  </a:cxn>
                  <a:cxn ang="0">
                    <a:pos x="28" y="8"/>
                  </a:cxn>
                  <a:cxn ang="0">
                    <a:pos x="20" y="12"/>
                  </a:cxn>
                  <a:cxn ang="0">
                    <a:pos x="16" y="20"/>
                  </a:cxn>
                  <a:cxn ang="0">
                    <a:pos x="12" y="26"/>
                  </a:cxn>
                  <a:cxn ang="0">
                    <a:pos x="8" y="34"/>
                  </a:cxn>
                  <a:cxn ang="0">
                    <a:pos x="0" y="78"/>
                  </a:cxn>
                  <a:cxn ang="0">
                    <a:pos x="84" y="96"/>
                  </a:cxn>
                  <a:cxn ang="0">
                    <a:pos x="94" y="52"/>
                  </a:cxn>
                </a:cxnLst>
                <a:rect l="0" t="0" r="r" b="b"/>
                <a:pathLst>
                  <a:path w="94" h="96">
                    <a:moveTo>
                      <a:pt x="94" y="52"/>
                    </a:moveTo>
                    <a:lnTo>
                      <a:pt x="94" y="52"/>
                    </a:lnTo>
                    <a:lnTo>
                      <a:pt x="94" y="44"/>
                    </a:lnTo>
                    <a:lnTo>
                      <a:pt x="94" y="36"/>
                    </a:lnTo>
                    <a:lnTo>
                      <a:pt x="90" y="28"/>
                    </a:lnTo>
                    <a:lnTo>
                      <a:pt x="88" y="20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68" y="4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52" y="0"/>
                    </a:lnTo>
                    <a:lnTo>
                      <a:pt x="42" y="2"/>
                    </a:lnTo>
                    <a:lnTo>
                      <a:pt x="34" y="4"/>
                    </a:lnTo>
                    <a:lnTo>
                      <a:pt x="28" y="8"/>
                    </a:lnTo>
                    <a:lnTo>
                      <a:pt x="20" y="12"/>
                    </a:lnTo>
                    <a:lnTo>
                      <a:pt x="16" y="20"/>
                    </a:lnTo>
                    <a:lnTo>
                      <a:pt x="12" y="26"/>
                    </a:lnTo>
                    <a:lnTo>
                      <a:pt x="8" y="34"/>
                    </a:lnTo>
                    <a:lnTo>
                      <a:pt x="0" y="78"/>
                    </a:lnTo>
                    <a:lnTo>
                      <a:pt x="84" y="96"/>
                    </a:lnTo>
                    <a:lnTo>
                      <a:pt x="94" y="52"/>
                    </a:lnTo>
                    <a:close/>
                  </a:path>
                </a:pathLst>
              </a:custGeom>
              <a:solidFill>
                <a:srgbClr val="F3D6C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55"/>
              <p:cNvSpPr>
                <a:spLocks/>
              </p:cNvSpPr>
              <p:nvPr/>
            </p:nvSpPr>
            <p:spPr bwMode="auto">
              <a:xfrm>
                <a:off x="1678848" y="5412142"/>
                <a:ext cx="90686" cy="94504"/>
              </a:xfrm>
              <a:custGeom>
                <a:avLst/>
                <a:gdLst/>
                <a:ahLst/>
                <a:cxnLst>
                  <a:cxn ang="0">
                    <a:pos x="94" y="52"/>
                  </a:cxn>
                  <a:cxn ang="0">
                    <a:pos x="94" y="52"/>
                  </a:cxn>
                  <a:cxn ang="0">
                    <a:pos x="96" y="44"/>
                  </a:cxn>
                  <a:cxn ang="0">
                    <a:pos x="94" y="36"/>
                  </a:cxn>
                  <a:cxn ang="0">
                    <a:pos x="92" y="28"/>
                  </a:cxn>
                  <a:cxn ang="0">
                    <a:pos x="88" y="20"/>
                  </a:cxn>
                  <a:cxn ang="0">
                    <a:pos x="82" y="14"/>
                  </a:cxn>
                  <a:cxn ang="0">
                    <a:pos x="76" y="8"/>
                  </a:cxn>
                  <a:cxn ang="0">
                    <a:pos x="70" y="4"/>
                  </a:cxn>
                  <a:cxn ang="0">
                    <a:pos x="60" y="2"/>
                  </a:cxn>
                  <a:cxn ang="0">
                    <a:pos x="60" y="2"/>
                  </a:cxn>
                  <a:cxn ang="0">
                    <a:pos x="52" y="0"/>
                  </a:cxn>
                  <a:cxn ang="0">
                    <a:pos x="44" y="2"/>
                  </a:cxn>
                  <a:cxn ang="0">
                    <a:pos x="36" y="4"/>
                  </a:cxn>
                  <a:cxn ang="0">
                    <a:pos x="28" y="8"/>
                  </a:cxn>
                  <a:cxn ang="0">
                    <a:pos x="22" y="12"/>
                  </a:cxn>
                  <a:cxn ang="0">
                    <a:pos x="16" y="20"/>
                  </a:cxn>
                  <a:cxn ang="0">
                    <a:pos x="12" y="26"/>
                  </a:cxn>
                  <a:cxn ang="0">
                    <a:pos x="10" y="34"/>
                  </a:cxn>
                  <a:cxn ang="0">
                    <a:pos x="0" y="78"/>
                  </a:cxn>
                  <a:cxn ang="0">
                    <a:pos x="84" y="96"/>
                  </a:cxn>
                  <a:cxn ang="0">
                    <a:pos x="94" y="52"/>
                  </a:cxn>
                </a:cxnLst>
                <a:rect l="0" t="0" r="r" b="b"/>
                <a:pathLst>
                  <a:path w="96" h="96">
                    <a:moveTo>
                      <a:pt x="94" y="52"/>
                    </a:moveTo>
                    <a:lnTo>
                      <a:pt x="94" y="52"/>
                    </a:lnTo>
                    <a:lnTo>
                      <a:pt x="96" y="44"/>
                    </a:lnTo>
                    <a:lnTo>
                      <a:pt x="94" y="36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70" y="4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52" y="0"/>
                    </a:lnTo>
                    <a:lnTo>
                      <a:pt x="44" y="2"/>
                    </a:lnTo>
                    <a:lnTo>
                      <a:pt x="36" y="4"/>
                    </a:lnTo>
                    <a:lnTo>
                      <a:pt x="28" y="8"/>
                    </a:lnTo>
                    <a:lnTo>
                      <a:pt x="22" y="12"/>
                    </a:lnTo>
                    <a:lnTo>
                      <a:pt x="16" y="20"/>
                    </a:lnTo>
                    <a:lnTo>
                      <a:pt x="12" y="26"/>
                    </a:lnTo>
                    <a:lnTo>
                      <a:pt x="10" y="34"/>
                    </a:lnTo>
                    <a:lnTo>
                      <a:pt x="0" y="78"/>
                    </a:lnTo>
                    <a:lnTo>
                      <a:pt x="84" y="96"/>
                    </a:lnTo>
                    <a:lnTo>
                      <a:pt x="94" y="52"/>
                    </a:lnTo>
                    <a:close/>
                  </a:path>
                </a:pathLst>
              </a:custGeom>
              <a:solidFill>
                <a:srgbClr val="F3D6C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Freeform 56"/>
              <p:cNvSpPr>
                <a:spLocks/>
              </p:cNvSpPr>
              <p:nvPr/>
            </p:nvSpPr>
            <p:spPr bwMode="auto">
              <a:xfrm>
                <a:off x="2298535" y="5760626"/>
                <a:ext cx="54789" cy="120099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66"/>
                  </a:cxn>
                  <a:cxn ang="0">
                    <a:pos x="2" y="66"/>
                  </a:cxn>
                  <a:cxn ang="0">
                    <a:pos x="4" y="76"/>
                  </a:cxn>
                  <a:cxn ang="0">
                    <a:pos x="8" y="86"/>
                  </a:cxn>
                  <a:cxn ang="0">
                    <a:pos x="14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38" y="116"/>
                  </a:cxn>
                  <a:cxn ang="0">
                    <a:pos x="48" y="120"/>
                  </a:cxn>
                  <a:cxn ang="0">
                    <a:pos x="58" y="122"/>
                  </a:cxn>
                  <a:cxn ang="0">
                    <a:pos x="52" y="0"/>
                  </a:cxn>
                  <a:cxn ang="0">
                    <a:pos x="0" y="4"/>
                  </a:cxn>
                </a:cxnLst>
                <a:rect l="0" t="0" r="r" b="b"/>
                <a:pathLst>
                  <a:path w="58" h="122">
                    <a:moveTo>
                      <a:pt x="0" y="4"/>
                    </a:moveTo>
                    <a:lnTo>
                      <a:pt x="2" y="66"/>
                    </a:lnTo>
                    <a:lnTo>
                      <a:pt x="2" y="66"/>
                    </a:lnTo>
                    <a:lnTo>
                      <a:pt x="4" y="76"/>
                    </a:lnTo>
                    <a:lnTo>
                      <a:pt x="8" y="86"/>
                    </a:lnTo>
                    <a:lnTo>
                      <a:pt x="14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38" y="116"/>
                    </a:lnTo>
                    <a:lnTo>
                      <a:pt x="48" y="120"/>
                    </a:lnTo>
                    <a:lnTo>
                      <a:pt x="58" y="122"/>
                    </a:lnTo>
                    <a:lnTo>
                      <a:pt x="5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3D6C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버전</a:t>
            </a:r>
            <a:r>
              <a:rPr lang="en-US" altLang="ko-KR" dirty="0" smtClean="0"/>
              <a:t>(Version)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의미 있는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기능</a:t>
            </a:r>
            <a:r>
              <a:rPr lang="en-US" altLang="ko-KR" dirty="0"/>
              <a:t>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버그 수정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1476270" y="5685497"/>
            <a:ext cx="1135802" cy="721141"/>
            <a:chOff x="1648620" y="4872680"/>
            <a:chExt cx="2561873" cy="1439220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3339532" y="4872680"/>
              <a:ext cx="870961" cy="425269"/>
            </a:xfrm>
            <a:custGeom>
              <a:avLst/>
              <a:gdLst/>
              <a:ahLst/>
              <a:cxnLst>
                <a:cxn ang="0">
                  <a:pos x="922" y="224"/>
                </a:cxn>
                <a:cxn ang="0">
                  <a:pos x="918" y="182"/>
                </a:cxn>
                <a:cxn ang="0">
                  <a:pos x="906" y="144"/>
                </a:cxn>
                <a:cxn ang="0">
                  <a:pos x="888" y="110"/>
                </a:cxn>
                <a:cxn ang="0">
                  <a:pos x="862" y="80"/>
                </a:cxn>
                <a:cxn ang="0">
                  <a:pos x="844" y="64"/>
                </a:cxn>
                <a:cxn ang="0">
                  <a:pos x="804" y="40"/>
                </a:cxn>
                <a:cxn ang="0">
                  <a:pos x="760" y="22"/>
                </a:cxn>
                <a:cxn ang="0">
                  <a:pos x="694" y="6"/>
                </a:cxn>
                <a:cxn ang="0">
                  <a:pos x="622" y="0"/>
                </a:cxn>
                <a:cxn ang="0">
                  <a:pos x="0" y="0"/>
                </a:cxn>
                <a:cxn ang="0">
                  <a:pos x="2" y="18"/>
                </a:cxn>
                <a:cxn ang="0">
                  <a:pos x="0" y="36"/>
                </a:cxn>
                <a:cxn ang="0">
                  <a:pos x="588" y="36"/>
                </a:cxn>
                <a:cxn ang="0">
                  <a:pos x="616" y="36"/>
                </a:cxn>
                <a:cxn ang="0">
                  <a:pos x="682" y="42"/>
                </a:cxn>
                <a:cxn ang="0">
                  <a:pos x="744" y="54"/>
                </a:cxn>
                <a:cxn ang="0">
                  <a:pos x="784" y="70"/>
                </a:cxn>
                <a:cxn ang="0">
                  <a:pos x="820" y="92"/>
                </a:cxn>
                <a:cxn ang="0">
                  <a:pos x="838" y="106"/>
                </a:cxn>
                <a:cxn ang="0">
                  <a:pos x="858" y="130"/>
                </a:cxn>
                <a:cxn ang="0">
                  <a:pos x="874" y="158"/>
                </a:cxn>
                <a:cxn ang="0">
                  <a:pos x="882" y="190"/>
                </a:cxn>
                <a:cxn ang="0">
                  <a:pos x="886" y="224"/>
                </a:cxn>
                <a:cxn ang="0">
                  <a:pos x="886" y="226"/>
                </a:cxn>
                <a:cxn ang="0">
                  <a:pos x="884" y="250"/>
                </a:cxn>
                <a:cxn ang="0">
                  <a:pos x="876" y="284"/>
                </a:cxn>
                <a:cxn ang="0">
                  <a:pos x="856" y="324"/>
                </a:cxn>
                <a:cxn ang="0">
                  <a:pos x="838" y="342"/>
                </a:cxn>
                <a:cxn ang="0">
                  <a:pos x="792" y="376"/>
                </a:cxn>
                <a:cxn ang="0">
                  <a:pos x="732" y="396"/>
                </a:cxn>
                <a:cxn ang="0">
                  <a:pos x="732" y="432"/>
                </a:cxn>
                <a:cxn ang="0">
                  <a:pos x="770" y="422"/>
                </a:cxn>
                <a:cxn ang="0">
                  <a:pos x="806" y="408"/>
                </a:cxn>
                <a:cxn ang="0">
                  <a:pos x="838" y="390"/>
                </a:cxn>
                <a:cxn ang="0">
                  <a:pos x="864" y="368"/>
                </a:cxn>
                <a:cxn ang="0">
                  <a:pos x="874" y="356"/>
                </a:cxn>
                <a:cxn ang="0">
                  <a:pos x="898" y="322"/>
                </a:cxn>
                <a:cxn ang="0">
                  <a:pos x="916" y="276"/>
                </a:cxn>
                <a:cxn ang="0">
                  <a:pos x="922" y="242"/>
                </a:cxn>
                <a:cxn ang="0">
                  <a:pos x="922" y="224"/>
                </a:cxn>
              </a:cxnLst>
              <a:rect l="0" t="0" r="r" b="b"/>
              <a:pathLst>
                <a:path w="922" h="432">
                  <a:moveTo>
                    <a:pt x="922" y="224"/>
                  </a:moveTo>
                  <a:lnTo>
                    <a:pt x="922" y="224"/>
                  </a:lnTo>
                  <a:lnTo>
                    <a:pt x="920" y="202"/>
                  </a:lnTo>
                  <a:lnTo>
                    <a:pt x="918" y="182"/>
                  </a:lnTo>
                  <a:lnTo>
                    <a:pt x="914" y="162"/>
                  </a:lnTo>
                  <a:lnTo>
                    <a:pt x="906" y="144"/>
                  </a:lnTo>
                  <a:lnTo>
                    <a:pt x="898" y="126"/>
                  </a:lnTo>
                  <a:lnTo>
                    <a:pt x="888" y="110"/>
                  </a:lnTo>
                  <a:lnTo>
                    <a:pt x="876" y="94"/>
                  </a:lnTo>
                  <a:lnTo>
                    <a:pt x="862" y="80"/>
                  </a:lnTo>
                  <a:lnTo>
                    <a:pt x="862" y="80"/>
                  </a:lnTo>
                  <a:lnTo>
                    <a:pt x="844" y="64"/>
                  </a:lnTo>
                  <a:lnTo>
                    <a:pt x="824" y="52"/>
                  </a:lnTo>
                  <a:lnTo>
                    <a:pt x="804" y="40"/>
                  </a:lnTo>
                  <a:lnTo>
                    <a:pt x="782" y="30"/>
                  </a:lnTo>
                  <a:lnTo>
                    <a:pt x="760" y="22"/>
                  </a:lnTo>
                  <a:lnTo>
                    <a:pt x="738" y="16"/>
                  </a:lnTo>
                  <a:lnTo>
                    <a:pt x="694" y="6"/>
                  </a:lnTo>
                  <a:lnTo>
                    <a:pt x="656" y="2"/>
                  </a:lnTo>
                  <a:lnTo>
                    <a:pt x="622" y="0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36"/>
                  </a:lnTo>
                  <a:lnTo>
                    <a:pt x="588" y="36"/>
                  </a:lnTo>
                  <a:lnTo>
                    <a:pt x="588" y="36"/>
                  </a:lnTo>
                  <a:lnTo>
                    <a:pt x="588" y="36"/>
                  </a:lnTo>
                  <a:lnTo>
                    <a:pt x="616" y="36"/>
                  </a:lnTo>
                  <a:lnTo>
                    <a:pt x="646" y="38"/>
                  </a:lnTo>
                  <a:lnTo>
                    <a:pt x="682" y="42"/>
                  </a:lnTo>
                  <a:lnTo>
                    <a:pt x="722" y="50"/>
                  </a:lnTo>
                  <a:lnTo>
                    <a:pt x="744" y="54"/>
                  </a:lnTo>
                  <a:lnTo>
                    <a:pt x="764" y="62"/>
                  </a:lnTo>
                  <a:lnTo>
                    <a:pt x="784" y="70"/>
                  </a:lnTo>
                  <a:lnTo>
                    <a:pt x="802" y="80"/>
                  </a:lnTo>
                  <a:lnTo>
                    <a:pt x="820" y="92"/>
                  </a:lnTo>
                  <a:lnTo>
                    <a:pt x="838" y="106"/>
                  </a:lnTo>
                  <a:lnTo>
                    <a:pt x="838" y="106"/>
                  </a:lnTo>
                  <a:lnTo>
                    <a:pt x="848" y="118"/>
                  </a:lnTo>
                  <a:lnTo>
                    <a:pt x="858" y="130"/>
                  </a:lnTo>
                  <a:lnTo>
                    <a:pt x="866" y="144"/>
                  </a:lnTo>
                  <a:lnTo>
                    <a:pt x="874" y="158"/>
                  </a:lnTo>
                  <a:lnTo>
                    <a:pt x="878" y="174"/>
                  </a:lnTo>
                  <a:lnTo>
                    <a:pt x="882" y="190"/>
                  </a:lnTo>
                  <a:lnTo>
                    <a:pt x="884" y="206"/>
                  </a:lnTo>
                  <a:lnTo>
                    <a:pt x="886" y="224"/>
                  </a:lnTo>
                  <a:lnTo>
                    <a:pt x="886" y="226"/>
                  </a:lnTo>
                  <a:lnTo>
                    <a:pt x="886" y="226"/>
                  </a:lnTo>
                  <a:lnTo>
                    <a:pt x="886" y="238"/>
                  </a:lnTo>
                  <a:lnTo>
                    <a:pt x="884" y="250"/>
                  </a:lnTo>
                  <a:lnTo>
                    <a:pt x="882" y="266"/>
                  </a:lnTo>
                  <a:lnTo>
                    <a:pt x="876" y="284"/>
                  </a:lnTo>
                  <a:lnTo>
                    <a:pt x="868" y="304"/>
                  </a:lnTo>
                  <a:lnTo>
                    <a:pt x="856" y="324"/>
                  </a:lnTo>
                  <a:lnTo>
                    <a:pt x="838" y="342"/>
                  </a:lnTo>
                  <a:lnTo>
                    <a:pt x="838" y="342"/>
                  </a:lnTo>
                  <a:lnTo>
                    <a:pt x="816" y="360"/>
                  </a:lnTo>
                  <a:lnTo>
                    <a:pt x="792" y="376"/>
                  </a:lnTo>
                  <a:lnTo>
                    <a:pt x="764" y="386"/>
                  </a:lnTo>
                  <a:lnTo>
                    <a:pt x="732" y="396"/>
                  </a:lnTo>
                  <a:lnTo>
                    <a:pt x="732" y="432"/>
                  </a:lnTo>
                  <a:lnTo>
                    <a:pt x="732" y="432"/>
                  </a:lnTo>
                  <a:lnTo>
                    <a:pt x="752" y="428"/>
                  </a:lnTo>
                  <a:lnTo>
                    <a:pt x="770" y="422"/>
                  </a:lnTo>
                  <a:lnTo>
                    <a:pt x="790" y="416"/>
                  </a:lnTo>
                  <a:lnTo>
                    <a:pt x="806" y="408"/>
                  </a:lnTo>
                  <a:lnTo>
                    <a:pt x="822" y="400"/>
                  </a:lnTo>
                  <a:lnTo>
                    <a:pt x="838" y="390"/>
                  </a:lnTo>
                  <a:lnTo>
                    <a:pt x="852" y="380"/>
                  </a:lnTo>
                  <a:lnTo>
                    <a:pt x="864" y="368"/>
                  </a:lnTo>
                  <a:lnTo>
                    <a:pt x="864" y="368"/>
                  </a:lnTo>
                  <a:lnTo>
                    <a:pt x="874" y="356"/>
                  </a:lnTo>
                  <a:lnTo>
                    <a:pt x="884" y="344"/>
                  </a:lnTo>
                  <a:lnTo>
                    <a:pt x="898" y="322"/>
                  </a:lnTo>
                  <a:lnTo>
                    <a:pt x="910" y="298"/>
                  </a:lnTo>
                  <a:lnTo>
                    <a:pt x="916" y="276"/>
                  </a:lnTo>
                  <a:lnTo>
                    <a:pt x="920" y="258"/>
                  </a:lnTo>
                  <a:lnTo>
                    <a:pt x="922" y="242"/>
                  </a:lnTo>
                  <a:lnTo>
                    <a:pt x="922" y="224"/>
                  </a:lnTo>
                  <a:lnTo>
                    <a:pt x="922" y="224"/>
                  </a:lnTo>
                  <a:close/>
                </a:path>
              </a:pathLst>
            </a:custGeom>
            <a:solidFill>
              <a:srgbClr val="4D6C6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1648620" y="5120754"/>
              <a:ext cx="2544869" cy="1191146"/>
              <a:chOff x="1648620" y="5120754"/>
              <a:chExt cx="2544869" cy="1191146"/>
            </a:xfrm>
          </p:grpSpPr>
          <p:sp>
            <p:nvSpPr>
              <p:cNvPr id="27" name="Freeform 6"/>
              <p:cNvSpPr>
                <a:spLocks/>
              </p:cNvSpPr>
              <p:nvPr/>
            </p:nvSpPr>
            <p:spPr bwMode="auto">
              <a:xfrm>
                <a:off x="1812988" y="5120754"/>
                <a:ext cx="2218023" cy="893852"/>
              </a:xfrm>
              <a:custGeom>
                <a:avLst/>
                <a:gdLst/>
                <a:ahLst/>
                <a:cxnLst>
                  <a:cxn ang="0">
                    <a:pos x="2348" y="818"/>
                  </a:cxn>
                  <a:cxn ang="0">
                    <a:pos x="2348" y="818"/>
                  </a:cxn>
                  <a:cxn ang="0">
                    <a:pos x="2346" y="836"/>
                  </a:cxn>
                  <a:cxn ang="0">
                    <a:pos x="2340" y="852"/>
                  </a:cxn>
                  <a:cxn ang="0">
                    <a:pos x="2332" y="868"/>
                  </a:cxn>
                  <a:cxn ang="0">
                    <a:pos x="2320" y="882"/>
                  </a:cxn>
                  <a:cxn ang="0">
                    <a:pos x="2308" y="892"/>
                  </a:cxn>
                  <a:cxn ang="0">
                    <a:pos x="2292" y="900"/>
                  </a:cxn>
                  <a:cxn ang="0">
                    <a:pos x="2274" y="906"/>
                  </a:cxn>
                  <a:cxn ang="0">
                    <a:pos x="2256" y="908"/>
                  </a:cxn>
                  <a:cxn ang="0">
                    <a:pos x="90" y="908"/>
                  </a:cxn>
                  <a:cxn ang="0">
                    <a:pos x="90" y="908"/>
                  </a:cxn>
                  <a:cxn ang="0">
                    <a:pos x="72" y="906"/>
                  </a:cxn>
                  <a:cxn ang="0">
                    <a:pos x="56" y="900"/>
                  </a:cxn>
                  <a:cxn ang="0">
                    <a:pos x="40" y="892"/>
                  </a:cxn>
                  <a:cxn ang="0">
                    <a:pos x="26" y="882"/>
                  </a:cxn>
                  <a:cxn ang="0">
                    <a:pos x="16" y="868"/>
                  </a:cxn>
                  <a:cxn ang="0">
                    <a:pos x="8" y="852"/>
                  </a:cxn>
                  <a:cxn ang="0">
                    <a:pos x="2" y="836"/>
                  </a:cxn>
                  <a:cxn ang="0">
                    <a:pos x="0" y="818"/>
                  </a:cxn>
                  <a:cxn ang="0">
                    <a:pos x="0" y="90"/>
                  </a:cxn>
                  <a:cxn ang="0">
                    <a:pos x="0" y="90"/>
                  </a:cxn>
                  <a:cxn ang="0">
                    <a:pos x="2" y="72"/>
                  </a:cxn>
                  <a:cxn ang="0">
                    <a:pos x="8" y="56"/>
                  </a:cxn>
                  <a:cxn ang="0">
                    <a:pos x="16" y="40"/>
                  </a:cxn>
                  <a:cxn ang="0">
                    <a:pos x="26" y="26"/>
                  </a:cxn>
                  <a:cxn ang="0">
                    <a:pos x="40" y="16"/>
                  </a:cxn>
                  <a:cxn ang="0">
                    <a:pos x="56" y="8"/>
                  </a:cxn>
                  <a:cxn ang="0">
                    <a:pos x="72" y="2"/>
                  </a:cxn>
                  <a:cxn ang="0">
                    <a:pos x="90" y="0"/>
                  </a:cxn>
                  <a:cxn ang="0">
                    <a:pos x="2256" y="0"/>
                  </a:cxn>
                  <a:cxn ang="0">
                    <a:pos x="2256" y="0"/>
                  </a:cxn>
                  <a:cxn ang="0">
                    <a:pos x="2274" y="2"/>
                  </a:cxn>
                  <a:cxn ang="0">
                    <a:pos x="2292" y="8"/>
                  </a:cxn>
                  <a:cxn ang="0">
                    <a:pos x="2308" y="16"/>
                  </a:cxn>
                  <a:cxn ang="0">
                    <a:pos x="2320" y="26"/>
                  </a:cxn>
                  <a:cxn ang="0">
                    <a:pos x="2332" y="40"/>
                  </a:cxn>
                  <a:cxn ang="0">
                    <a:pos x="2340" y="56"/>
                  </a:cxn>
                  <a:cxn ang="0">
                    <a:pos x="2346" y="72"/>
                  </a:cxn>
                  <a:cxn ang="0">
                    <a:pos x="2348" y="90"/>
                  </a:cxn>
                  <a:cxn ang="0">
                    <a:pos x="2348" y="818"/>
                  </a:cxn>
                </a:cxnLst>
                <a:rect l="0" t="0" r="r" b="b"/>
                <a:pathLst>
                  <a:path w="2348" h="908">
                    <a:moveTo>
                      <a:pt x="2348" y="818"/>
                    </a:moveTo>
                    <a:lnTo>
                      <a:pt x="2348" y="818"/>
                    </a:lnTo>
                    <a:lnTo>
                      <a:pt x="2346" y="836"/>
                    </a:lnTo>
                    <a:lnTo>
                      <a:pt x="2340" y="852"/>
                    </a:lnTo>
                    <a:lnTo>
                      <a:pt x="2332" y="868"/>
                    </a:lnTo>
                    <a:lnTo>
                      <a:pt x="2320" y="882"/>
                    </a:lnTo>
                    <a:lnTo>
                      <a:pt x="2308" y="892"/>
                    </a:lnTo>
                    <a:lnTo>
                      <a:pt x="2292" y="900"/>
                    </a:lnTo>
                    <a:lnTo>
                      <a:pt x="2274" y="906"/>
                    </a:lnTo>
                    <a:lnTo>
                      <a:pt x="2256" y="908"/>
                    </a:lnTo>
                    <a:lnTo>
                      <a:pt x="90" y="908"/>
                    </a:lnTo>
                    <a:lnTo>
                      <a:pt x="90" y="908"/>
                    </a:lnTo>
                    <a:lnTo>
                      <a:pt x="72" y="906"/>
                    </a:lnTo>
                    <a:lnTo>
                      <a:pt x="56" y="900"/>
                    </a:lnTo>
                    <a:lnTo>
                      <a:pt x="40" y="892"/>
                    </a:lnTo>
                    <a:lnTo>
                      <a:pt x="26" y="882"/>
                    </a:lnTo>
                    <a:lnTo>
                      <a:pt x="16" y="868"/>
                    </a:lnTo>
                    <a:lnTo>
                      <a:pt x="8" y="852"/>
                    </a:lnTo>
                    <a:lnTo>
                      <a:pt x="2" y="836"/>
                    </a:lnTo>
                    <a:lnTo>
                      <a:pt x="0" y="818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2" y="72"/>
                    </a:lnTo>
                    <a:lnTo>
                      <a:pt x="8" y="56"/>
                    </a:lnTo>
                    <a:lnTo>
                      <a:pt x="16" y="40"/>
                    </a:lnTo>
                    <a:lnTo>
                      <a:pt x="26" y="26"/>
                    </a:lnTo>
                    <a:lnTo>
                      <a:pt x="40" y="16"/>
                    </a:lnTo>
                    <a:lnTo>
                      <a:pt x="56" y="8"/>
                    </a:lnTo>
                    <a:lnTo>
                      <a:pt x="72" y="2"/>
                    </a:lnTo>
                    <a:lnTo>
                      <a:pt x="90" y="0"/>
                    </a:lnTo>
                    <a:lnTo>
                      <a:pt x="2256" y="0"/>
                    </a:lnTo>
                    <a:lnTo>
                      <a:pt x="2256" y="0"/>
                    </a:lnTo>
                    <a:lnTo>
                      <a:pt x="2274" y="2"/>
                    </a:lnTo>
                    <a:lnTo>
                      <a:pt x="2292" y="8"/>
                    </a:lnTo>
                    <a:lnTo>
                      <a:pt x="2308" y="16"/>
                    </a:lnTo>
                    <a:lnTo>
                      <a:pt x="2320" y="26"/>
                    </a:lnTo>
                    <a:lnTo>
                      <a:pt x="2332" y="40"/>
                    </a:lnTo>
                    <a:lnTo>
                      <a:pt x="2340" y="56"/>
                    </a:lnTo>
                    <a:lnTo>
                      <a:pt x="2346" y="72"/>
                    </a:lnTo>
                    <a:lnTo>
                      <a:pt x="2348" y="90"/>
                    </a:lnTo>
                    <a:lnTo>
                      <a:pt x="2348" y="818"/>
                    </a:lnTo>
                    <a:close/>
                  </a:path>
                </a:pathLst>
              </a:custGeom>
              <a:solidFill>
                <a:srgbClr val="A5A4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Rectangle 7"/>
              <p:cNvSpPr>
                <a:spLocks noChangeArrowheads="1"/>
              </p:cNvSpPr>
              <p:nvPr/>
            </p:nvSpPr>
            <p:spPr bwMode="auto">
              <a:xfrm>
                <a:off x="1952795" y="5215258"/>
                <a:ext cx="136029" cy="139787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Rectangle 8"/>
              <p:cNvSpPr>
                <a:spLocks noChangeArrowheads="1"/>
              </p:cNvSpPr>
              <p:nvPr/>
            </p:nvSpPr>
            <p:spPr bwMode="auto">
              <a:xfrm>
                <a:off x="2179510" y="5215258"/>
                <a:ext cx="136029" cy="139787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Rectangle 9"/>
              <p:cNvSpPr>
                <a:spLocks noChangeArrowheads="1"/>
              </p:cNvSpPr>
              <p:nvPr/>
            </p:nvSpPr>
            <p:spPr bwMode="auto">
              <a:xfrm>
                <a:off x="2404335" y="5215258"/>
                <a:ext cx="136029" cy="139787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Rectangle 10"/>
              <p:cNvSpPr>
                <a:spLocks noChangeArrowheads="1"/>
              </p:cNvSpPr>
              <p:nvPr/>
            </p:nvSpPr>
            <p:spPr bwMode="auto">
              <a:xfrm>
                <a:off x="2631049" y="5215258"/>
                <a:ext cx="134139" cy="139787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auto">
              <a:xfrm>
                <a:off x="2855874" y="5215258"/>
                <a:ext cx="136029" cy="139787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3082589" y="5215258"/>
                <a:ext cx="134139" cy="139787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Rectangle 13"/>
              <p:cNvSpPr>
                <a:spLocks noChangeArrowheads="1"/>
              </p:cNvSpPr>
              <p:nvPr/>
            </p:nvSpPr>
            <p:spPr bwMode="auto">
              <a:xfrm>
                <a:off x="3307414" y="5215258"/>
                <a:ext cx="136029" cy="139787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Rectangle 14"/>
              <p:cNvSpPr>
                <a:spLocks noChangeArrowheads="1"/>
              </p:cNvSpPr>
              <p:nvPr/>
            </p:nvSpPr>
            <p:spPr bwMode="auto">
              <a:xfrm>
                <a:off x="3534128" y="5215258"/>
                <a:ext cx="134139" cy="139787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3758953" y="5215258"/>
                <a:ext cx="136029" cy="139787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Rectangle 16"/>
              <p:cNvSpPr>
                <a:spLocks noChangeArrowheads="1"/>
              </p:cNvSpPr>
              <p:nvPr/>
            </p:nvSpPr>
            <p:spPr bwMode="auto">
              <a:xfrm>
                <a:off x="1952795" y="5402297"/>
                <a:ext cx="13602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Rectangle 17"/>
              <p:cNvSpPr>
                <a:spLocks noChangeArrowheads="1"/>
              </p:cNvSpPr>
              <p:nvPr/>
            </p:nvSpPr>
            <p:spPr bwMode="auto">
              <a:xfrm>
                <a:off x="2179510" y="5402297"/>
                <a:ext cx="13602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Rectangle 18"/>
              <p:cNvSpPr>
                <a:spLocks noChangeArrowheads="1"/>
              </p:cNvSpPr>
              <p:nvPr/>
            </p:nvSpPr>
            <p:spPr bwMode="auto">
              <a:xfrm>
                <a:off x="2404335" y="5402297"/>
                <a:ext cx="13602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Rectangle 19"/>
              <p:cNvSpPr>
                <a:spLocks noChangeArrowheads="1"/>
              </p:cNvSpPr>
              <p:nvPr/>
            </p:nvSpPr>
            <p:spPr bwMode="auto">
              <a:xfrm>
                <a:off x="2631049" y="5402297"/>
                <a:ext cx="13413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20"/>
              <p:cNvSpPr>
                <a:spLocks noChangeArrowheads="1"/>
              </p:cNvSpPr>
              <p:nvPr/>
            </p:nvSpPr>
            <p:spPr bwMode="auto">
              <a:xfrm>
                <a:off x="2855874" y="5402297"/>
                <a:ext cx="13602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21"/>
              <p:cNvSpPr>
                <a:spLocks noChangeArrowheads="1"/>
              </p:cNvSpPr>
              <p:nvPr/>
            </p:nvSpPr>
            <p:spPr bwMode="auto">
              <a:xfrm>
                <a:off x="3082589" y="5402297"/>
                <a:ext cx="13413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22"/>
              <p:cNvSpPr>
                <a:spLocks noChangeArrowheads="1"/>
              </p:cNvSpPr>
              <p:nvPr/>
            </p:nvSpPr>
            <p:spPr bwMode="auto">
              <a:xfrm>
                <a:off x="3307414" y="5402297"/>
                <a:ext cx="13602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23"/>
              <p:cNvSpPr>
                <a:spLocks noChangeArrowheads="1"/>
              </p:cNvSpPr>
              <p:nvPr/>
            </p:nvSpPr>
            <p:spPr bwMode="auto">
              <a:xfrm>
                <a:off x="3534128" y="5402297"/>
                <a:ext cx="13413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4"/>
              <p:cNvSpPr>
                <a:spLocks noChangeArrowheads="1"/>
              </p:cNvSpPr>
              <p:nvPr/>
            </p:nvSpPr>
            <p:spPr bwMode="auto">
              <a:xfrm>
                <a:off x="3758953" y="5402297"/>
                <a:ext cx="13602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5"/>
              <p:cNvSpPr>
                <a:spLocks noChangeArrowheads="1"/>
              </p:cNvSpPr>
              <p:nvPr/>
            </p:nvSpPr>
            <p:spPr bwMode="auto">
              <a:xfrm>
                <a:off x="1952795" y="5591306"/>
                <a:ext cx="13602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6"/>
              <p:cNvSpPr>
                <a:spLocks noChangeArrowheads="1"/>
              </p:cNvSpPr>
              <p:nvPr/>
            </p:nvSpPr>
            <p:spPr bwMode="auto">
              <a:xfrm>
                <a:off x="2179510" y="5591306"/>
                <a:ext cx="13602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7"/>
              <p:cNvSpPr>
                <a:spLocks noChangeArrowheads="1"/>
              </p:cNvSpPr>
              <p:nvPr/>
            </p:nvSpPr>
            <p:spPr bwMode="auto">
              <a:xfrm>
                <a:off x="2404335" y="5591306"/>
                <a:ext cx="13602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8"/>
              <p:cNvSpPr>
                <a:spLocks noChangeArrowheads="1"/>
              </p:cNvSpPr>
              <p:nvPr/>
            </p:nvSpPr>
            <p:spPr bwMode="auto">
              <a:xfrm>
                <a:off x="2631049" y="5591306"/>
                <a:ext cx="13413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9"/>
              <p:cNvSpPr>
                <a:spLocks noChangeArrowheads="1"/>
              </p:cNvSpPr>
              <p:nvPr/>
            </p:nvSpPr>
            <p:spPr bwMode="auto">
              <a:xfrm>
                <a:off x="2855874" y="5591306"/>
                <a:ext cx="13602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30"/>
              <p:cNvSpPr>
                <a:spLocks noChangeArrowheads="1"/>
              </p:cNvSpPr>
              <p:nvPr/>
            </p:nvSpPr>
            <p:spPr bwMode="auto">
              <a:xfrm>
                <a:off x="3082589" y="5591306"/>
                <a:ext cx="13413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31"/>
              <p:cNvSpPr>
                <a:spLocks noChangeArrowheads="1"/>
              </p:cNvSpPr>
              <p:nvPr/>
            </p:nvSpPr>
            <p:spPr bwMode="auto">
              <a:xfrm>
                <a:off x="3307414" y="5591306"/>
                <a:ext cx="13602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32"/>
              <p:cNvSpPr>
                <a:spLocks noChangeArrowheads="1"/>
              </p:cNvSpPr>
              <p:nvPr/>
            </p:nvSpPr>
            <p:spPr bwMode="auto">
              <a:xfrm>
                <a:off x="3534128" y="5591306"/>
                <a:ext cx="13413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33"/>
              <p:cNvSpPr>
                <a:spLocks noChangeArrowheads="1"/>
              </p:cNvSpPr>
              <p:nvPr/>
            </p:nvSpPr>
            <p:spPr bwMode="auto">
              <a:xfrm>
                <a:off x="3758953" y="5591306"/>
                <a:ext cx="13602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34"/>
              <p:cNvSpPr>
                <a:spLocks noChangeArrowheads="1"/>
              </p:cNvSpPr>
              <p:nvPr/>
            </p:nvSpPr>
            <p:spPr bwMode="auto">
              <a:xfrm>
                <a:off x="1952795" y="5778345"/>
                <a:ext cx="13602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35"/>
              <p:cNvSpPr>
                <a:spLocks noChangeArrowheads="1"/>
              </p:cNvSpPr>
              <p:nvPr/>
            </p:nvSpPr>
            <p:spPr bwMode="auto">
              <a:xfrm>
                <a:off x="2179510" y="5778345"/>
                <a:ext cx="13602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36"/>
              <p:cNvSpPr>
                <a:spLocks noChangeArrowheads="1"/>
              </p:cNvSpPr>
              <p:nvPr/>
            </p:nvSpPr>
            <p:spPr bwMode="auto">
              <a:xfrm>
                <a:off x="2404335" y="5778345"/>
                <a:ext cx="1039108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37"/>
              <p:cNvSpPr>
                <a:spLocks noChangeArrowheads="1"/>
              </p:cNvSpPr>
              <p:nvPr/>
            </p:nvSpPr>
            <p:spPr bwMode="auto">
              <a:xfrm>
                <a:off x="3534128" y="5778345"/>
                <a:ext cx="13413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38"/>
              <p:cNvSpPr>
                <a:spLocks noChangeArrowheads="1"/>
              </p:cNvSpPr>
              <p:nvPr/>
            </p:nvSpPr>
            <p:spPr bwMode="auto">
              <a:xfrm>
                <a:off x="3758953" y="5778345"/>
                <a:ext cx="136029" cy="141756"/>
              </a:xfrm>
              <a:prstGeom prst="rect">
                <a:avLst/>
              </a:prstGeom>
              <a:solidFill>
                <a:srgbClr val="DC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39"/>
              <p:cNvSpPr>
                <a:spLocks/>
              </p:cNvSpPr>
              <p:nvPr/>
            </p:nvSpPr>
            <p:spPr bwMode="auto">
              <a:xfrm>
                <a:off x="3481228" y="5380640"/>
                <a:ext cx="712261" cy="931260"/>
              </a:xfrm>
              <a:custGeom>
                <a:avLst/>
                <a:gdLst/>
                <a:ahLst/>
                <a:cxnLst>
                  <a:cxn ang="0">
                    <a:pos x="12" y="406"/>
                  </a:cxn>
                  <a:cxn ang="0">
                    <a:pos x="14" y="386"/>
                  </a:cxn>
                  <a:cxn ang="0">
                    <a:pos x="20" y="370"/>
                  </a:cxn>
                  <a:cxn ang="0">
                    <a:pos x="32" y="354"/>
                  </a:cxn>
                  <a:cxn ang="0">
                    <a:pos x="48" y="340"/>
                  </a:cxn>
                  <a:cxn ang="0">
                    <a:pos x="60" y="334"/>
                  </a:cxn>
                  <a:cxn ang="0">
                    <a:pos x="90" y="330"/>
                  </a:cxn>
                  <a:cxn ang="0">
                    <a:pos x="116" y="336"/>
                  </a:cxn>
                  <a:cxn ang="0">
                    <a:pos x="140" y="354"/>
                  </a:cxn>
                  <a:cxn ang="0">
                    <a:pos x="148" y="366"/>
                  </a:cxn>
                  <a:cxn ang="0">
                    <a:pos x="158" y="386"/>
                  </a:cxn>
                  <a:cxn ang="0">
                    <a:pos x="160" y="406"/>
                  </a:cxn>
                  <a:cxn ang="0">
                    <a:pos x="160" y="574"/>
                  </a:cxn>
                  <a:cxn ang="0">
                    <a:pos x="220" y="524"/>
                  </a:cxn>
                  <a:cxn ang="0">
                    <a:pos x="216" y="174"/>
                  </a:cxn>
                  <a:cxn ang="0">
                    <a:pos x="196" y="80"/>
                  </a:cxn>
                  <a:cxn ang="0">
                    <a:pos x="196" y="54"/>
                  </a:cxn>
                  <a:cxn ang="0">
                    <a:pos x="206" y="30"/>
                  </a:cxn>
                  <a:cxn ang="0">
                    <a:pos x="224" y="12"/>
                  </a:cxn>
                  <a:cxn ang="0">
                    <a:pos x="248" y="2"/>
                  </a:cxn>
                  <a:cxn ang="0">
                    <a:pos x="262" y="0"/>
                  </a:cxn>
                  <a:cxn ang="0">
                    <a:pos x="286" y="4"/>
                  </a:cxn>
                  <a:cxn ang="0">
                    <a:pos x="308" y="18"/>
                  </a:cxn>
                  <a:cxn ang="0">
                    <a:pos x="322" y="40"/>
                  </a:cxn>
                  <a:cxn ang="0">
                    <a:pos x="332" y="78"/>
                  </a:cxn>
                  <a:cxn ang="0">
                    <a:pos x="330" y="64"/>
                  </a:cxn>
                  <a:cxn ang="0">
                    <a:pos x="336" y="40"/>
                  </a:cxn>
                  <a:cxn ang="0">
                    <a:pos x="350" y="20"/>
                  </a:cxn>
                  <a:cxn ang="0">
                    <a:pos x="370" y="6"/>
                  </a:cxn>
                  <a:cxn ang="0">
                    <a:pos x="382" y="2"/>
                  </a:cxn>
                  <a:cxn ang="0">
                    <a:pos x="410" y="0"/>
                  </a:cxn>
                  <a:cxn ang="0">
                    <a:pos x="432" y="10"/>
                  </a:cxn>
                  <a:cxn ang="0">
                    <a:pos x="450" y="28"/>
                  </a:cxn>
                  <a:cxn ang="0">
                    <a:pos x="462" y="52"/>
                  </a:cxn>
                  <a:cxn ang="0">
                    <a:pos x="466" y="78"/>
                  </a:cxn>
                  <a:cxn ang="0">
                    <a:pos x="468" y="52"/>
                  </a:cxn>
                  <a:cxn ang="0">
                    <a:pos x="476" y="28"/>
                  </a:cxn>
                  <a:cxn ang="0">
                    <a:pos x="494" y="12"/>
                  </a:cxn>
                  <a:cxn ang="0">
                    <a:pos x="518" y="2"/>
                  </a:cxn>
                  <a:cxn ang="0">
                    <a:pos x="532" y="0"/>
                  </a:cxn>
                  <a:cxn ang="0">
                    <a:pos x="556" y="4"/>
                  </a:cxn>
                  <a:cxn ang="0">
                    <a:pos x="578" y="18"/>
                  </a:cxn>
                  <a:cxn ang="0">
                    <a:pos x="592" y="40"/>
                  </a:cxn>
                  <a:cxn ang="0">
                    <a:pos x="602" y="78"/>
                  </a:cxn>
                  <a:cxn ang="0">
                    <a:pos x="600" y="64"/>
                  </a:cxn>
                  <a:cxn ang="0">
                    <a:pos x="606" y="40"/>
                  </a:cxn>
                  <a:cxn ang="0">
                    <a:pos x="620" y="20"/>
                  </a:cxn>
                  <a:cxn ang="0">
                    <a:pos x="640" y="6"/>
                  </a:cxn>
                  <a:cxn ang="0">
                    <a:pos x="652" y="2"/>
                  </a:cxn>
                  <a:cxn ang="0">
                    <a:pos x="680" y="0"/>
                  </a:cxn>
                  <a:cxn ang="0">
                    <a:pos x="702" y="10"/>
                  </a:cxn>
                  <a:cxn ang="0">
                    <a:pos x="720" y="28"/>
                  </a:cxn>
                  <a:cxn ang="0">
                    <a:pos x="732" y="52"/>
                  </a:cxn>
                  <a:cxn ang="0">
                    <a:pos x="754" y="692"/>
                  </a:cxn>
                  <a:cxn ang="0">
                    <a:pos x="690" y="946"/>
                  </a:cxn>
                  <a:cxn ang="0">
                    <a:pos x="232" y="850"/>
                  </a:cxn>
                  <a:cxn ang="0">
                    <a:pos x="0" y="654"/>
                  </a:cxn>
                </a:cxnLst>
                <a:rect l="0" t="0" r="r" b="b"/>
                <a:pathLst>
                  <a:path w="754" h="946">
                    <a:moveTo>
                      <a:pt x="12" y="406"/>
                    </a:moveTo>
                    <a:lnTo>
                      <a:pt x="12" y="406"/>
                    </a:lnTo>
                    <a:lnTo>
                      <a:pt x="12" y="396"/>
                    </a:lnTo>
                    <a:lnTo>
                      <a:pt x="14" y="386"/>
                    </a:lnTo>
                    <a:lnTo>
                      <a:pt x="16" y="378"/>
                    </a:lnTo>
                    <a:lnTo>
                      <a:pt x="20" y="370"/>
                    </a:lnTo>
                    <a:lnTo>
                      <a:pt x="26" y="360"/>
                    </a:lnTo>
                    <a:lnTo>
                      <a:pt x="32" y="354"/>
                    </a:lnTo>
                    <a:lnTo>
                      <a:pt x="38" y="346"/>
                    </a:lnTo>
                    <a:lnTo>
                      <a:pt x="48" y="340"/>
                    </a:lnTo>
                    <a:lnTo>
                      <a:pt x="48" y="340"/>
                    </a:lnTo>
                    <a:lnTo>
                      <a:pt x="60" y="334"/>
                    </a:lnTo>
                    <a:lnTo>
                      <a:pt x="74" y="330"/>
                    </a:lnTo>
                    <a:lnTo>
                      <a:pt x="90" y="330"/>
                    </a:lnTo>
                    <a:lnTo>
                      <a:pt x="104" y="332"/>
                    </a:lnTo>
                    <a:lnTo>
                      <a:pt x="116" y="336"/>
                    </a:lnTo>
                    <a:lnTo>
                      <a:pt x="128" y="344"/>
                    </a:lnTo>
                    <a:lnTo>
                      <a:pt x="140" y="354"/>
                    </a:lnTo>
                    <a:lnTo>
                      <a:pt x="148" y="366"/>
                    </a:lnTo>
                    <a:lnTo>
                      <a:pt x="148" y="366"/>
                    </a:lnTo>
                    <a:lnTo>
                      <a:pt x="154" y="376"/>
                    </a:lnTo>
                    <a:lnTo>
                      <a:pt x="158" y="386"/>
                    </a:lnTo>
                    <a:lnTo>
                      <a:pt x="160" y="396"/>
                    </a:lnTo>
                    <a:lnTo>
                      <a:pt x="160" y="406"/>
                    </a:lnTo>
                    <a:lnTo>
                      <a:pt x="160" y="406"/>
                    </a:lnTo>
                    <a:lnTo>
                      <a:pt x="160" y="574"/>
                    </a:lnTo>
                    <a:lnTo>
                      <a:pt x="194" y="584"/>
                    </a:lnTo>
                    <a:lnTo>
                      <a:pt x="220" y="524"/>
                    </a:lnTo>
                    <a:lnTo>
                      <a:pt x="216" y="416"/>
                    </a:lnTo>
                    <a:lnTo>
                      <a:pt x="216" y="174"/>
                    </a:lnTo>
                    <a:lnTo>
                      <a:pt x="196" y="80"/>
                    </a:lnTo>
                    <a:lnTo>
                      <a:pt x="196" y="80"/>
                    </a:lnTo>
                    <a:lnTo>
                      <a:pt x="196" y="66"/>
                    </a:lnTo>
                    <a:lnTo>
                      <a:pt x="196" y="54"/>
                    </a:lnTo>
                    <a:lnTo>
                      <a:pt x="200" y="40"/>
                    </a:lnTo>
                    <a:lnTo>
                      <a:pt x="206" y="30"/>
                    </a:lnTo>
                    <a:lnTo>
                      <a:pt x="214" y="20"/>
                    </a:lnTo>
                    <a:lnTo>
                      <a:pt x="224" y="12"/>
                    </a:lnTo>
                    <a:lnTo>
                      <a:pt x="236" y="6"/>
                    </a:lnTo>
                    <a:lnTo>
                      <a:pt x="248" y="2"/>
                    </a:lnTo>
                    <a:lnTo>
                      <a:pt x="248" y="2"/>
                    </a:lnTo>
                    <a:lnTo>
                      <a:pt x="262" y="0"/>
                    </a:lnTo>
                    <a:lnTo>
                      <a:pt x="274" y="0"/>
                    </a:lnTo>
                    <a:lnTo>
                      <a:pt x="286" y="4"/>
                    </a:lnTo>
                    <a:lnTo>
                      <a:pt x="298" y="10"/>
                    </a:lnTo>
                    <a:lnTo>
                      <a:pt x="308" y="18"/>
                    </a:lnTo>
                    <a:lnTo>
                      <a:pt x="316" y="28"/>
                    </a:lnTo>
                    <a:lnTo>
                      <a:pt x="322" y="40"/>
                    </a:lnTo>
                    <a:lnTo>
                      <a:pt x="326" y="52"/>
                    </a:lnTo>
                    <a:lnTo>
                      <a:pt x="332" y="78"/>
                    </a:lnTo>
                    <a:lnTo>
                      <a:pt x="332" y="78"/>
                    </a:lnTo>
                    <a:lnTo>
                      <a:pt x="330" y="64"/>
                    </a:lnTo>
                    <a:lnTo>
                      <a:pt x="332" y="52"/>
                    </a:lnTo>
                    <a:lnTo>
                      <a:pt x="336" y="40"/>
                    </a:lnTo>
                    <a:lnTo>
                      <a:pt x="342" y="28"/>
                    </a:lnTo>
                    <a:lnTo>
                      <a:pt x="350" y="20"/>
                    </a:lnTo>
                    <a:lnTo>
                      <a:pt x="360" y="12"/>
                    </a:lnTo>
                    <a:lnTo>
                      <a:pt x="370" y="6"/>
                    </a:lnTo>
                    <a:lnTo>
                      <a:pt x="382" y="2"/>
                    </a:lnTo>
                    <a:lnTo>
                      <a:pt x="382" y="2"/>
                    </a:lnTo>
                    <a:lnTo>
                      <a:pt x="396" y="0"/>
                    </a:lnTo>
                    <a:lnTo>
                      <a:pt x="410" y="0"/>
                    </a:lnTo>
                    <a:lnTo>
                      <a:pt x="422" y="4"/>
                    </a:lnTo>
                    <a:lnTo>
                      <a:pt x="432" y="10"/>
                    </a:lnTo>
                    <a:lnTo>
                      <a:pt x="442" y="18"/>
                    </a:lnTo>
                    <a:lnTo>
                      <a:pt x="450" y="28"/>
                    </a:lnTo>
                    <a:lnTo>
                      <a:pt x="458" y="40"/>
                    </a:lnTo>
                    <a:lnTo>
                      <a:pt x="462" y="52"/>
                    </a:lnTo>
                    <a:lnTo>
                      <a:pt x="466" y="78"/>
                    </a:lnTo>
                    <a:lnTo>
                      <a:pt x="466" y="78"/>
                    </a:lnTo>
                    <a:lnTo>
                      <a:pt x="466" y="64"/>
                    </a:lnTo>
                    <a:lnTo>
                      <a:pt x="468" y="52"/>
                    </a:lnTo>
                    <a:lnTo>
                      <a:pt x="470" y="40"/>
                    </a:lnTo>
                    <a:lnTo>
                      <a:pt x="476" y="28"/>
                    </a:lnTo>
                    <a:lnTo>
                      <a:pt x="484" y="20"/>
                    </a:lnTo>
                    <a:lnTo>
                      <a:pt x="494" y="12"/>
                    </a:lnTo>
                    <a:lnTo>
                      <a:pt x="506" y="6"/>
                    </a:lnTo>
                    <a:lnTo>
                      <a:pt x="518" y="2"/>
                    </a:lnTo>
                    <a:lnTo>
                      <a:pt x="518" y="2"/>
                    </a:lnTo>
                    <a:lnTo>
                      <a:pt x="532" y="0"/>
                    </a:lnTo>
                    <a:lnTo>
                      <a:pt x="544" y="0"/>
                    </a:lnTo>
                    <a:lnTo>
                      <a:pt x="556" y="4"/>
                    </a:lnTo>
                    <a:lnTo>
                      <a:pt x="568" y="10"/>
                    </a:lnTo>
                    <a:lnTo>
                      <a:pt x="578" y="18"/>
                    </a:lnTo>
                    <a:lnTo>
                      <a:pt x="586" y="28"/>
                    </a:lnTo>
                    <a:lnTo>
                      <a:pt x="592" y="40"/>
                    </a:lnTo>
                    <a:lnTo>
                      <a:pt x="596" y="52"/>
                    </a:lnTo>
                    <a:lnTo>
                      <a:pt x="602" y="78"/>
                    </a:lnTo>
                    <a:lnTo>
                      <a:pt x="602" y="78"/>
                    </a:lnTo>
                    <a:lnTo>
                      <a:pt x="600" y="64"/>
                    </a:lnTo>
                    <a:lnTo>
                      <a:pt x="602" y="52"/>
                    </a:lnTo>
                    <a:lnTo>
                      <a:pt x="606" y="40"/>
                    </a:lnTo>
                    <a:lnTo>
                      <a:pt x="612" y="28"/>
                    </a:lnTo>
                    <a:lnTo>
                      <a:pt x="620" y="20"/>
                    </a:lnTo>
                    <a:lnTo>
                      <a:pt x="630" y="12"/>
                    </a:lnTo>
                    <a:lnTo>
                      <a:pt x="640" y="6"/>
                    </a:lnTo>
                    <a:lnTo>
                      <a:pt x="652" y="2"/>
                    </a:lnTo>
                    <a:lnTo>
                      <a:pt x="652" y="2"/>
                    </a:lnTo>
                    <a:lnTo>
                      <a:pt x="666" y="0"/>
                    </a:lnTo>
                    <a:lnTo>
                      <a:pt x="680" y="0"/>
                    </a:lnTo>
                    <a:lnTo>
                      <a:pt x="692" y="4"/>
                    </a:lnTo>
                    <a:lnTo>
                      <a:pt x="702" y="10"/>
                    </a:lnTo>
                    <a:lnTo>
                      <a:pt x="712" y="18"/>
                    </a:lnTo>
                    <a:lnTo>
                      <a:pt x="720" y="28"/>
                    </a:lnTo>
                    <a:lnTo>
                      <a:pt x="728" y="40"/>
                    </a:lnTo>
                    <a:lnTo>
                      <a:pt x="732" y="52"/>
                    </a:lnTo>
                    <a:lnTo>
                      <a:pt x="754" y="160"/>
                    </a:lnTo>
                    <a:lnTo>
                      <a:pt x="754" y="692"/>
                    </a:lnTo>
                    <a:lnTo>
                      <a:pt x="690" y="808"/>
                    </a:lnTo>
                    <a:lnTo>
                      <a:pt x="690" y="946"/>
                    </a:lnTo>
                    <a:lnTo>
                      <a:pt x="232" y="946"/>
                    </a:lnTo>
                    <a:lnTo>
                      <a:pt x="232" y="850"/>
                    </a:lnTo>
                    <a:lnTo>
                      <a:pt x="98" y="778"/>
                    </a:lnTo>
                    <a:lnTo>
                      <a:pt x="0" y="654"/>
                    </a:lnTo>
                    <a:lnTo>
                      <a:pt x="12" y="406"/>
                    </a:lnTo>
                    <a:close/>
                  </a:path>
                </a:pathLst>
              </a:custGeom>
              <a:solidFill>
                <a:srgbClr val="EBC19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40"/>
              <p:cNvSpPr>
                <a:spLocks/>
              </p:cNvSpPr>
              <p:nvPr/>
            </p:nvSpPr>
            <p:spPr bwMode="auto">
              <a:xfrm>
                <a:off x="3760843" y="5390484"/>
                <a:ext cx="49121" cy="379986"/>
              </a:xfrm>
              <a:custGeom>
                <a:avLst/>
                <a:gdLst/>
                <a:ahLst/>
                <a:cxnLst>
                  <a:cxn ang="0">
                    <a:pos x="30" y="42"/>
                  </a:cxn>
                  <a:cxn ang="0">
                    <a:pos x="52" y="150"/>
                  </a:cxn>
                  <a:cxn ang="0">
                    <a:pos x="52" y="386"/>
                  </a:cxn>
                  <a:cxn ang="0">
                    <a:pos x="50" y="14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0" y="8"/>
                  </a:cxn>
                  <a:cxn ang="0">
                    <a:pos x="20" y="18"/>
                  </a:cxn>
                  <a:cxn ang="0">
                    <a:pos x="26" y="28"/>
                  </a:cxn>
                  <a:cxn ang="0">
                    <a:pos x="30" y="42"/>
                  </a:cxn>
                  <a:cxn ang="0">
                    <a:pos x="30" y="42"/>
                  </a:cxn>
                </a:cxnLst>
                <a:rect l="0" t="0" r="r" b="b"/>
                <a:pathLst>
                  <a:path w="52" h="386">
                    <a:moveTo>
                      <a:pt x="30" y="42"/>
                    </a:moveTo>
                    <a:lnTo>
                      <a:pt x="52" y="150"/>
                    </a:lnTo>
                    <a:lnTo>
                      <a:pt x="52" y="386"/>
                    </a:lnTo>
                    <a:lnTo>
                      <a:pt x="50" y="14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0" y="8"/>
                    </a:lnTo>
                    <a:lnTo>
                      <a:pt x="20" y="18"/>
                    </a:lnTo>
                    <a:lnTo>
                      <a:pt x="26" y="28"/>
                    </a:lnTo>
                    <a:lnTo>
                      <a:pt x="30" y="42"/>
                    </a:lnTo>
                    <a:lnTo>
                      <a:pt x="30" y="42"/>
                    </a:lnTo>
                    <a:close/>
                  </a:path>
                </a:pathLst>
              </a:custGeom>
              <a:solidFill>
                <a:srgbClr val="DDAF8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41"/>
              <p:cNvSpPr>
                <a:spLocks/>
              </p:cNvSpPr>
              <p:nvPr/>
            </p:nvSpPr>
            <p:spPr bwMode="auto">
              <a:xfrm>
                <a:off x="3887425" y="5390484"/>
                <a:ext cx="51011" cy="379986"/>
              </a:xfrm>
              <a:custGeom>
                <a:avLst/>
                <a:gdLst/>
                <a:ahLst/>
                <a:cxnLst>
                  <a:cxn ang="0">
                    <a:pos x="32" y="42"/>
                  </a:cxn>
                  <a:cxn ang="0">
                    <a:pos x="54" y="150"/>
                  </a:cxn>
                  <a:cxn ang="0">
                    <a:pos x="54" y="386"/>
                  </a:cxn>
                  <a:cxn ang="0">
                    <a:pos x="50" y="14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2" y="8"/>
                  </a:cxn>
                  <a:cxn ang="0">
                    <a:pos x="20" y="18"/>
                  </a:cxn>
                  <a:cxn ang="0">
                    <a:pos x="26" y="28"/>
                  </a:cxn>
                  <a:cxn ang="0">
                    <a:pos x="32" y="42"/>
                  </a:cxn>
                  <a:cxn ang="0">
                    <a:pos x="32" y="42"/>
                  </a:cxn>
                </a:cxnLst>
                <a:rect l="0" t="0" r="r" b="b"/>
                <a:pathLst>
                  <a:path w="54" h="386">
                    <a:moveTo>
                      <a:pt x="32" y="42"/>
                    </a:moveTo>
                    <a:lnTo>
                      <a:pt x="54" y="150"/>
                    </a:lnTo>
                    <a:lnTo>
                      <a:pt x="54" y="386"/>
                    </a:lnTo>
                    <a:lnTo>
                      <a:pt x="50" y="14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2" y="8"/>
                    </a:lnTo>
                    <a:lnTo>
                      <a:pt x="20" y="18"/>
                    </a:lnTo>
                    <a:lnTo>
                      <a:pt x="26" y="28"/>
                    </a:lnTo>
                    <a:lnTo>
                      <a:pt x="32" y="42"/>
                    </a:lnTo>
                    <a:lnTo>
                      <a:pt x="32" y="42"/>
                    </a:lnTo>
                    <a:close/>
                  </a:path>
                </a:pathLst>
              </a:custGeom>
              <a:solidFill>
                <a:srgbClr val="DDAF8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42"/>
              <p:cNvSpPr>
                <a:spLocks/>
              </p:cNvSpPr>
              <p:nvPr/>
            </p:nvSpPr>
            <p:spPr bwMode="auto">
              <a:xfrm>
                <a:off x="4015896" y="5390484"/>
                <a:ext cx="49121" cy="379986"/>
              </a:xfrm>
              <a:custGeom>
                <a:avLst/>
                <a:gdLst/>
                <a:ahLst/>
                <a:cxnLst>
                  <a:cxn ang="0">
                    <a:pos x="30" y="42"/>
                  </a:cxn>
                  <a:cxn ang="0">
                    <a:pos x="52" y="150"/>
                  </a:cxn>
                  <a:cxn ang="0">
                    <a:pos x="52" y="386"/>
                  </a:cxn>
                  <a:cxn ang="0">
                    <a:pos x="50" y="14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0" y="8"/>
                  </a:cxn>
                  <a:cxn ang="0">
                    <a:pos x="20" y="18"/>
                  </a:cxn>
                  <a:cxn ang="0">
                    <a:pos x="26" y="28"/>
                  </a:cxn>
                  <a:cxn ang="0">
                    <a:pos x="30" y="42"/>
                  </a:cxn>
                  <a:cxn ang="0">
                    <a:pos x="30" y="42"/>
                  </a:cxn>
                </a:cxnLst>
                <a:rect l="0" t="0" r="r" b="b"/>
                <a:pathLst>
                  <a:path w="52" h="386">
                    <a:moveTo>
                      <a:pt x="30" y="42"/>
                    </a:moveTo>
                    <a:lnTo>
                      <a:pt x="52" y="150"/>
                    </a:lnTo>
                    <a:lnTo>
                      <a:pt x="52" y="386"/>
                    </a:lnTo>
                    <a:lnTo>
                      <a:pt x="50" y="14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0" y="8"/>
                    </a:lnTo>
                    <a:lnTo>
                      <a:pt x="20" y="18"/>
                    </a:lnTo>
                    <a:lnTo>
                      <a:pt x="26" y="28"/>
                    </a:lnTo>
                    <a:lnTo>
                      <a:pt x="30" y="42"/>
                    </a:lnTo>
                    <a:lnTo>
                      <a:pt x="30" y="42"/>
                    </a:lnTo>
                    <a:close/>
                  </a:path>
                </a:pathLst>
              </a:custGeom>
              <a:solidFill>
                <a:srgbClr val="DDAF8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3690939" y="5412142"/>
                <a:ext cx="88796" cy="94504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0" y="52"/>
                  </a:cxn>
                  <a:cxn ang="0">
                    <a:pos x="0" y="44"/>
                  </a:cxn>
                  <a:cxn ang="0">
                    <a:pos x="0" y="36"/>
                  </a:cxn>
                  <a:cxn ang="0">
                    <a:pos x="2" y="28"/>
                  </a:cxn>
                  <a:cxn ang="0">
                    <a:pos x="6" y="20"/>
                  </a:cxn>
                  <a:cxn ang="0">
                    <a:pos x="12" y="14"/>
                  </a:cxn>
                  <a:cxn ang="0">
                    <a:pos x="18" y="8"/>
                  </a:cxn>
                  <a:cxn ang="0">
                    <a:pos x="26" y="4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42" y="0"/>
                  </a:cxn>
                  <a:cxn ang="0">
                    <a:pos x="50" y="2"/>
                  </a:cxn>
                  <a:cxn ang="0">
                    <a:pos x="58" y="4"/>
                  </a:cxn>
                  <a:cxn ang="0">
                    <a:pos x="66" y="8"/>
                  </a:cxn>
                  <a:cxn ang="0">
                    <a:pos x="72" y="12"/>
                  </a:cxn>
                  <a:cxn ang="0">
                    <a:pos x="78" y="20"/>
                  </a:cxn>
                  <a:cxn ang="0">
                    <a:pos x="82" y="26"/>
                  </a:cxn>
                  <a:cxn ang="0">
                    <a:pos x="84" y="34"/>
                  </a:cxn>
                  <a:cxn ang="0">
                    <a:pos x="94" y="78"/>
                  </a:cxn>
                  <a:cxn ang="0">
                    <a:pos x="10" y="96"/>
                  </a:cxn>
                  <a:cxn ang="0">
                    <a:pos x="0" y="52"/>
                  </a:cxn>
                </a:cxnLst>
                <a:rect l="0" t="0" r="r" b="b"/>
                <a:pathLst>
                  <a:path w="94" h="96">
                    <a:moveTo>
                      <a:pt x="0" y="52"/>
                    </a:moveTo>
                    <a:lnTo>
                      <a:pt x="0" y="52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2" y="28"/>
                    </a:lnTo>
                    <a:lnTo>
                      <a:pt x="6" y="20"/>
                    </a:lnTo>
                    <a:lnTo>
                      <a:pt x="12" y="14"/>
                    </a:lnTo>
                    <a:lnTo>
                      <a:pt x="18" y="8"/>
                    </a:lnTo>
                    <a:lnTo>
                      <a:pt x="26" y="4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42" y="0"/>
                    </a:lnTo>
                    <a:lnTo>
                      <a:pt x="50" y="2"/>
                    </a:lnTo>
                    <a:lnTo>
                      <a:pt x="58" y="4"/>
                    </a:lnTo>
                    <a:lnTo>
                      <a:pt x="66" y="8"/>
                    </a:lnTo>
                    <a:lnTo>
                      <a:pt x="72" y="12"/>
                    </a:lnTo>
                    <a:lnTo>
                      <a:pt x="78" y="20"/>
                    </a:lnTo>
                    <a:lnTo>
                      <a:pt x="82" y="26"/>
                    </a:lnTo>
                    <a:lnTo>
                      <a:pt x="84" y="34"/>
                    </a:lnTo>
                    <a:lnTo>
                      <a:pt x="94" y="78"/>
                    </a:lnTo>
                    <a:lnTo>
                      <a:pt x="10" y="96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3D6C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44"/>
              <p:cNvSpPr>
                <a:spLocks/>
              </p:cNvSpPr>
              <p:nvPr/>
            </p:nvSpPr>
            <p:spPr bwMode="auto">
              <a:xfrm>
                <a:off x="3817521" y="5412142"/>
                <a:ext cx="88796" cy="94504"/>
              </a:xfrm>
              <a:custGeom>
                <a:avLst/>
                <a:gdLst/>
                <a:ahLst/>
                <a:cxnLst>
                  <a:cxn ang="0">
                    <a:pos x="2" y="52"/>
                  </a:cxn>
                  <a:cxn ang="0">
                    <a:pos x="2" y="52"/>
                  </a:cxn>
                  <a:cxn ang="0">
                    <a:pos x="0" y="44"/>
                  </a:cxn>
                  <a:cxn ang="0">
                    <a:pos x="0" y="36"/>
                  </a:cxn>
                  <a:cxn ang="0">
                    <a:pos x="4" y="28"/>
                  </a:cxn>
                  <a:cxn ang="0">
                    <a:pos x="8" y="20"/>
                  </a:cxn>
                  <a:cxn ang="0">
                    <a:pos x="12" y="14"/>
                  </a:cxn>
                  <a:cxn ang="0">
                    <a:pos x="18" y="8"/>
                  </a:cxn>
                  <a:cxn ang="0">
                    <a:pos x="26" y="4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44" y="0"/>
                  </a:cxn>
                  <a:cxn ang="0">
                    <a:pos x="52" y="2"/>
                  </a:cxn>
                  <a:cxn ang="0">
                    <a:pos x="60" y="4"/>
                  </a:cxn>
                  <a:cxn ang="0">
                    <a:pos x="66" y="8"/>
                  </a:cxn>
                  <a:cxn ang="0">
                    <a:pos x="74" y="12"/>
                  </a:cxn>
                  <a:cxn ang="0">
                    <a:pos x="78" y="20"/>
                  </a:cxn>
                  <a:cxn ang="0">
                    <a:pos x="82" y="26"/>
                  </a:cxn>
                  <a:cxn ang="0">
                    <a:pos x="86" y="34"/>
                  </a:cxn>
                  <a:cxn ang="0">
                    <a:pos x="94" y="78"/>
                  </a:cxn>
                  <a:cxn ang="0">
                    <a:pos x="10" y="96"/>
                  </a:cxn>
                  <a:cxn ang="0">
                    <a:pos x="2" y="52"/>
                  </a:cxn>
                </a:cxnLst>
                <a:rect l="0" t="0" r="r" b="b"/>
                <a:pathLst>
                  <a:path w="94" h="96">
                    <a:moveTo>
                      <a:pt x="2" y="52"/>
                    </a:moveTo>
                    <a:lnTo>
                      <a:pt x="2" y="52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2" y="14"/>
                    </a:lnTo>
                    <a:lnTo>
                      <a:pt x="18" y="8"/>
                    </a:lnTo>
                    <a:lnTo>
                      <a:pt x="26" y="4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44" y="0"/>
                    </a:lnTo>
                    <a:lnTo>
                      <a:pt x="52" y="2"/>
                    </a:lnTo>
                    <a:lnTo>
                      <a:pt x="60" y="4"/>
                    </a:lnTo>
                    <a:lnTo>
                      <a:pt x="66" y="8"/>
                    </a:lnTo>
                    <a:lnTo>
                      <a:pt x="74" y="12"/>
                    </a:lnTo>
                    <a:lnTo>
                      <a:pt x="78" y="20"/>
                    </a:lnTo>
                    <a:lnTo>
                      <a:pt x="82" y="26"/>
                    </a:lnTo>
                    <a:lnTo>
                      <a:pt x="86" y="34"/>
                    </a:lnTo>
                    <a:lnTo>
                      <a:pt x="94" y="78"/>
                    </a:lnTo>
                    <a:lnTo>
                      <a:pt x="10" y="96"/>
                    </a:ln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3D6C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45"/>
              <p:cNvSpPr>
                <a:spLocks/>
              </p:cNvSpPr>
              <p:nvPr/>
            </p:nvSpPr>
            <p:spPr bwMode="auto">
              <a:xfrm>
                <a:off x="3945993" y="5412142"/>
                <a:ext cx="88796" cy="94504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0" y="52"/>
                  </a:cxn>
                  <a:cxn ang="0">
                    <a:pos x="0" y="44"/>
                  </a:cxn>
                  <a:cxn ang="0">
                    <a:pos x="0" y="36"/>
                  </a:cxn>
                  <a:cxn ang="0">
                    <a:pos x="2" y="28"/>
                  </a:cxn>
                  <a:cxn ang="0">
                    <a:pos x="6" y="20"/>
                  </a:cxn>
                  <a:cxn ang="0">
                    <a:pos x="12" y="14"/>
                  </a:cxn>
                  <a:cxn ang="0">
                    <a:pos x="18" y="8"/>
                  </a:cxn>
                  <a:cxn ang="0">
                    <a:pos x="24" y="4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42" y="0"/>
                  </a:cxn>
                  <a:cxn ang="0">
                    <a:pos x="50" y="2"/>
                  </a:cxn>
                  <a:cxn ang="0">
                    <a:pos x="58" y="4"/>
                  </a:cxn>
                  <a:cxn ang="0">
                    <a:pos x="66" y="8"/>
                  </a:cxn>
                  <a:cxn ang="0">
                    <a:pos x="72" y="12"/>
                  </a:cxn>
                  <a:cxn ang="0">
                    <a:pos x="78" y="20"/>
                  </a:cxn>
                  <a:cxn ang="0">
                    <a:pos x="82" y="26"/>
                  </a:cxn>
                  <a:cxn ang="0">
                    <a:pos x="84" y="34"/>
                  </a:cxn>
                  <a:cxn ang="0">
                    <a:pos x="94" y="78"/>
                  </a:cxn>
                  <a:cxn ang="0">
                    <a:pos x="10" y="96"/>
                  </a:cxn>
                  <a:cxn ang="0">
                    <a:pos x="0" y="52"/>
                  </a:cxn>
                </a:cxnLst>
                <a:rect l="0" t="0" r="r" b="b"/>
                <a:pathLst>
                  <a:path w="94" h="96">
                    <a:moveTo>
                      <a:pt x="0" y="52"/>
                    </a:moveTo>
                    <a:lnTo>
                      <a:pt x="0" y="52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2" y="28"/>
                    </a:lnTo>
                    <a:lnTo>
                      <a:pt x="6" y="20"/>
                    </a:lnTo>
                    <a:lnTo>
                      <a:pt x="12" y="14"/>
                    </a:lnTo>
                    <a:lnTo>
                      <a:pt x="18" y="8"/>
                    </a:lnTo>
                    <a:lnTo>
                      <a:pt x="24" y="4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42" y="0"/>
                    </a:lnTo>
                    <a:lnTo>
                      <a:pt x="50" y="2"/>
                    </a:lnTo>
                    <a:lnTo>
                      <a:pt x="58" y="4"/>
                    </a:lnTo>
                    <a:lnTo>
                      <a:pt x="66" y="8"/>
                    </a:lnTo>
                    <a:lnTo>
                      <a:pt x="72" y="12"/>
                    </a:lnTo>
                    <a:lnTo>
                      <a:pt x="78" y="20"/>
                    </a:lnTo>
                    <a:lnTo>
                      <a:pt x="82" y="26"/>
                    </a:lnTo>
                    <a:lnTo>
                      <a:pt x="84" y="34"/>
                    </a:lnTo>
                    <a:lnTo>
                      <a:pt x="94" y="78"/>
                    </a:lnTo>
                    <a:lnTo>
                      <a:pt x="10" y="96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3D6C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46"/>
              <p:cNvSpPr>
                <a:spLocks/>
              </p:cNvSpPr>
              <p:nvPr/>
            </p:nvSpPr>
            <p:spPr bwMode="auto">
              <a:xfrm>
                <a:off x="4072575" y="5412142"/>
                <a:ext cx="88796" cy="94504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0" y="52"/>
                  </a:cxn>
                  <a:cxn ang="0">
                    <a:pos x="0" y="44"/>
                  </a:cxn>
                  <a:cxn ang="0">
                    <a:pos x="0" y="36"/>
                  </a:cxn>
                  <a:cxn ang="0">
                    <a:pos x="4" y="28"/>
                  </a:cxn>
                  <a:cxn ang="0">
                    <a:pos x="6" y="20"/>
                  </a:cxn>
                  <a:cxn ang="0">
                    <a:pos x="12" y="14"/>
                  </a:cxn>
                  <a:cxn ang="0">
                    <a:pos x="18" y="8"/>
                  </a:cxn>
                  <a:cxn ang="0">
                    <a:pos x="26" y="4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42" y="0"/>
                  </a:cxn>
                  <a:cxn ang="0">
                    <a:pos x="52" y="2"/>
                  </a:cxn>
                  <a:cxn ang="0">
                    <a:pos x="60" y="4"/>
                  </a:cxn>
                  <a:cxn ang="0">
                    <a:pos x="66" y="8"/>
                  </a:cxn>
                  <a:cxn ang="0">
                    <a:pos x="74" y="12"/>
                  </a:cxn>
                  <a:cxn ang="0">
                    <a:pos x="78" y="20"/>
                  </a:cxn>
                  <a:cxn ang="0">
                    <a:pos x="82" y="26"/>
                  </a:cxn>
                  <a:cxn ang="0">
                    <a:pos x="86" y="34"/>
                  </a:cxn>
                  <a:cxn ang="0">
                    <a:pos x="94" y="78"/>
                  </a:cxn>
                  <a:cxn ang="0">
                    <a:pos x="10" y="96"/>
                  </a:cxn>
                  <a:cxn ang="0">
                    <a:pos x="0" y="52"/>
                  </a:cxn>
                </a:cxnLst>
                <a:rect l="0" t="0" r="r" b="b"/>
                <a:pathLst>
                  <a:path w="94" h="96">
                    <a:moveTo>
                      <a:pt x="0" y="52"/>
                    </a:moveTo>
                    <a:lnTo>
                      <a:pt x="0" y="52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4" y="28"/>
                    </a:lnTo>
                    <a:lnTo>
                      <a:pt x="6" y="20"/>
                    </a:lnTo>
                    <a:lnTo>
                      <a:pt x="12" y="14"/>
                    </a:lnTo>
                    <a:lnTo>
                      <a:pt x="18" y="8"/>
                    </a:lnTo>
                    <a:lnTo>
                      <a:pt x="26" y="4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42" y="0"/>
                    </a:lnTo>
                    <a:lnTo>
                      <a:pt x="52" y="2"/>
                    </a:lnTo>
                    <a:lnTo>
                      <a:pt x="60" y="4"/>
                    </a:lnTo>
                    <a:lnTo>
                      <a:pt x="66" y="8"/>
                    </a:lnTo>
                    <a:lnTo>
                      <a:pt x="74" y="12"/>
                    </a:lnTo>
                    <a:lnTo>
                      <a:pt x="78" y="20"/>
                    </a:lnTo>
                    <a:lnTo>
                      <a:pt x="82" y="26"/>
                    </a:lnTo>
                    <a:lnTo>
                      <a:pt x="86" y="34"/>
                    </a:lnTo>
                    <a:lnTo>
                      <a:pt x="94" y="78"/>
                    </a:lnTo>
                    <a:lnTo>
                      <a:pt x="10" y="96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3D6C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47"/>
              <p:cNvSpPr>
                <a:spLocks/>
              </p:cNvSpPr>
              <p:nvPr/>
            </p:nvSpPr>
            <p:spPr bwMode="auto">
              <a:xfrm>
                <a:off x="3488785" y="5760626"/>
                <a:ext cx="54789" cy="120099"/>
              </a:xfrm>
              <a:custGeom>
                <a:avLst/>
                <a:gdLst/>
                <a:ahLst/>
                <a:cxnLst>
                  <a:cxn ang="0">
                    <a:pos x="58" y="4"/>
                  </a:cxn>
                  <a:cxn ang="0">
                    <a:pos x="54" y="66"/>
                  </a:cxn>
                  <a:cxn ang="0">
                    <a:pos x="54" y="66"/>
                  </a:cxn>
                  <a:cxn ang="0">
                    <a:pos x="52" y="76"/>
                  </a:cxn>
                  <a:cxn ang="0">
                    <a:pos x="50" y="86"/>
                  </a:cxn>
                  <a:cxn ang="0">
                    <a:pos x="44" y="96"/>
                  </a:cxn>
                  <a:cxn ang="0">
                    <a:pos x="38" y="104"/>
                  </a:cxn>
                  <a:cxn ang="0">
                    <a:pos x="28" y="112"/>
                  </a:cxn>
                  <a:cxn ang="0">
                    <a:pos x="20" y="116"/>
                  </a:cxn>
                  <a:cxn ang="0">
                    <a:pos x="10" y="120"/>
                  </a:cxn>
                  <a:cxn ang="0">
                    <a:pos x="0" y="122"/>
                  </a:cxn>
                  <a:cxn ang="0">
                    <a:pos x="4" y="0"/>
                  </a:cxn>
                  <a:cxn ang="0">
                    <a:pos x="58" y="4"/>
                  </a:cxn>
                </a:cxnLst>
                <a:rect l="0" t="0" r="r" b="b"/>
                <a:pathLst>
                  <a:path w="58" h="122">
                    <a:moveTo>
                      <a:pt x="58" y="4"/>
                    </a:moveTo>
                    <a:lnTo>
                      <a:pt x="54" y="66"/>
                    </a:lnTo>
                    <a:lnTo>
                      <a:pt x="54" y="66"/>
                    </a:lnTo>
                    <a:lnTo>
                      <a:pt x="52" y="76"/>
                    </a:lnTo>
                    <a:lnTo>
                      <a:pt x="50" y="86"/>
                    </a:lnTo>
                    <a:lnTo>
                      <a:pt x="44" y="96"/>
                    </a:lnTo>
                    <a:lnTo>
                      <a:pt x="38" y="104"/>
                    </a:lnTo>
                    <a:lnTo>
                      <a:pt x="28" y="112"/>
                    </a:lnTo>
                    <a:lnTo>
                      <a:pt x="20" y="116"/>
                    </a:lnTo>
                    <a:lnTo>
                      <a:pt x="10" y="120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58" y="4"/>
                    </a:lnTo>
                    <a:close/>
                  </a:path>
                </a:pathLst>
              </a:custGeom>
              <a:solidFill>
                <a:srgbClr val="F3D6C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48"/>
              <p:cNvSpPr>
                <a:spLocks/>
              </p:cNvSpPr>
              <p:nvPr/>
            </p:nvSpPr>
            <p:spPr bwMode="auto">
              <a:xfrm>
                <a:off x="1648620" y="5380640"/>
                <a:ext cx="710372" cy="931260"/>
              </a:xfrm>
              <a:custGeom>
                <a:avLst/>
                <a:gdLst/>
                <a:ahLst/>
                <a:cxnLst>
                  <a:cxn ang="0">
                    <a:pos x="742" y="406"/>
                  </a:cxn>
                  <a:cxn ang="0">
                    <a:pos x="740" y="386"/>
                  </a:cxn>
                  <a:cxn ang="0">
                    <a:pos x="732" y="370"/>
                  </a:cxn>
                  <a:cxn ang="0">
                    <a:pos x="722" y="354"/>
                  </a:cxn>
                  <a:cxn ang="0">
                    <a:pos x="706" y="340"/>
                  </a:cxn>
                  <a:cxn ang="0">
                    <a:pos x="692" y="334"/>
                  </a:cxn>
                  <a:cxn ang="0">
                    <a:pos x="664" y="330"/>
                  </a:cxn>
                  <a:cxn ang="0">
                    <a:pos x="636" y="336"/>
                  </a:cxn>
                  <a:cxn ang="0">
                    <a:pos x="614" y="354"/>
                  </a:cxn>
                  <a:cxn ang="0">
                    <a:pos x="604" y="366"/>
                  </a:cxn>
                  <a:cxn ang="0">
                    <a:pos x="596" y="386"/>
                  </a:cxn>
                  <a:cxn ang="0">
                    <a:pos x="594" y="406"/>
                  </a:cxn>
                  <a:cxn ang="0">
                    <a:pos x="592" y="574"/>
                  </a:cxn>
                  <a:cxn ang="0">
                    <a:pos x="532" y="524"/>
                  </a:cxn>
                  <a:cxn ang="0">
                    <a:pos x="536" y="174"/>
                  </a:cxn>
                  <a:cxn ang="0">
                    <a:pos x="556" y="80"/>
                  </a:cxn>
                  <a:cxn ang="0">
                    <a:pos x="556" y="54"/>
                  </a:cxn>
                  <a:cxn ang="0">
                    <a:pos x="546" y="30"/>
                  </a:cxn>
                  <a:cxn ang="0">
                    <a:pos x="530" y="12"/>
                  </a:cxn>
                  <a:cxn ang="0">
                    <a:pos x="506" y="2"/>
                  </a:cxn>
                  <a:cxn ang="0">
                    <a:pos x="492" y="0"/>
                  </a:cxn>
                  <a:cxn ang="0">
                    <a:pos x="466" y="4"/>
                  </a:cxn>
                  <a:cxn ang="0">
                    <a:pos x="446" y="18"/>
                  </a:cxn>
                  <a:cxn ang="0">
                    <a:pos x="430" y="40"/>
                  </a:cxn>
                  <a:cxn ang="0">
                    <a:pos x="422" y="78"/>
                  </a:cxn>
                  <a:cxn ang="0">
                    <a:pos x="422" y="64"/>
                  </a:cxn>
                  <a:cxn ang="0">
                    <a:pos x="418" y="40"/>
                  </a:cxn>
                  <a:cxn ang="0">
                    <a:pos x="404" y="20"/>
                  </a:cxn>
                  <a:cxn ang="0">
                    <a:pos x="382" y="6"/>
                  </a:cxn>
                  <a:cxn ang="0">
                    <a:pos x="370" y="2"/>
                  </a:cxn>
                  <a:cxn ang="0">
                    <a:pos x="344" y="0"/>
                  </a:cxn>
                  <a:cxn ang="0">
                    <a:pos x="320" y="10"/>
                  </a:cxn>
                  <a:cxn ang="0">
                    <a:pos x="302" y="28"/>
                  </a:cxn>
                  <a:cxn ang="0">
                    <a:pos x="292" y="52"/>
                  </a:cxn>
                  <a:cxn ang="0">
                    <a:pos x="286" y="78"/>
                  </a:cxn>
                  <a:cxn ang="0">
                    <a:pos x="286" y="52"/>
                  </a:cxn>
                  <a:cxn ang="0">
                    <a:pos x="276" y="28"/>
                  </a:cxn>
                  <a:cxn ang="0">
                    <a:pos x="258" y="12"/>
                  </a:cxn>
                  <a:cxn ang="0">
                    <a:pos x="236" y="2"/>
                  </a:cxn>
                  <a:cxn ang="0">
                    <a:pos x="222" y="0"/>
                  </a:cxn>
                  <a:cxn ang="0">
                    <a:pos x="196" y="4"/>
                  </a:cxn>
                  <a:cxn ang="0">
                    <a:pos x="176" y="18"/>
                  </a:cxn>
                  <a:cxn ang="0">
                    <a:pos x="162" y="40"/>
                  </a:cxn>
                  <a:cxn ang="0">
                    <a:pos x="152" y="78"/>
                  </a:cxn>
                  <a:cxn ang="0">
                    <a:pos x="152" y="64"/>
                  </a:cxn>
                  <a:cxn ang="0">
                    <a:pos x="148" y="40"/>
                  </a:cxn>
                  <a:cxn ang="0">
                    <a:pos x="134" y="20"/>
                  </a:cxn>
                  <a:cxn ang="0">
                    <a:pos x="112" y="6"/>
                  </a:cxn>
                  <a:cxn ang="0">
                    <a:pos x="100" y="2"/>
                  </a:cxn>
                  <a:cxn ang="0">
                    <a:pos x="74" y="0"/>
                  </a:cxn>
                  <a:cxn ang="0">
                    <a:pos x="50" y="10"/>
                  </a:cxn>
                  <a:cxn ang="0">
                    <a:pos x="32" y="28"/>
                  </a:cxn>
                  <a:cxn ang="0">
                    <a:pos x="22" y="52"/>
                  </a:cxn>
                  <a:cxn ang="0">
                    <a:pos x="0" y="692"/>
                  </a:cxn>
                  <a:cxn ang="0">
                    <a:pos x="62" y="946"/>
                  </a:cxn>
                  <a:cxn ang="0">
                    <a:pos x="522" y="850"/>
                  </a:cxn>
                  <a:cxn ang="0">
                    <a:pos x="752" y="654"/>
                  </a:cxn>
                </a:cxnLst>
                <a:rect l="0" t="0" r="r" b="b"/>
                <a:pathLst>
                  <a:path w="752" h="946">
                    <a:moveTo>
                      <a:pt x="742" y="406"/>
                    </a:moveTo>
                    <a:lnTo>
                      <a:pt x="742" y="406"/>
                    </a:lnTo>
                    <a:lnTo>
                      <a:pt x="740" y="396"/>
                    </a:lnTo>
                    <a:lnTo>
                      <a:pt x="740" y="386"/>
                    </a:lnTo>
                    <a:lnTo>
                      <a:pt x="736" y="378"/>
                    </a:lnTo>
                    <a:lnTo>
                      <a:pt x="732" y="370"/>
                    </a:lnTo>
                    <a:lnTo>
                      <a:pt x="728" y="360"/>
                    </a:lnTo>
                    <a:lnTo>
                      <a:pt x="722" y="354"/>
                    </a:lnTo>
                    <a:lnTo>
                      <a:pt x="714" y="346"/>
                    </a:lnTo>
                    <a:lnTo>
                      <a:pt x="706" y="340"/>
                    </a:lnTo>
                    <a:lnTo>
                      <a:pt x="706" y="340"/>
                    </a:lnTo>
                    <a:lnTo>
                      <a:pt x="692" y="334"/>
                    </a:lnTo>
                    <a:lnTo>
                      <a:pt x="678" y="330"/>
                    </a:lnTo>
                    <a:lnTo>
                      <a:pt x="664" y="330"/>
                    </a:lnTo>
                    <a:lnTo>
                      <a:pt x="650" y="332"/>
                    </a:lnTo>
                    <a:lnTo>
                      <a:pt x="636" y="336"/>
                    </a:lnTo>
                    <a:lnTo>
                      <a:pt x="624" y="344"/>
                    </a:lnTo>
                    <a:lnTo>
                      <a:pt x="614" y="354"/>
                    </a:lnTo>
                    <a:lnTo>
                      <a:pt x="604" y="366"/>
                    </a:lnTo>
                    <a:lnTo>
                      <a:pt x="604" y="366"/>
                    </a:lnTo>
                    <a:lnTo>
                      <a:pt x="600" y="376"/>
                    </a:lnTo>
                    <a:lnTo>
                      <a:pt x="596" y="386"/>
                    </a:lnTo>
                    <a:lnTo>
                      <a:pt x="594" y="396"/>
                    </a:lnTo>
                    <a:lnTo>
                      <a:pt x="594" y="406"/>
                    </a:lnTo>
                    <a:lnTo>
                      <a:pt x="594" y="406"/>
                    </a:lnTo>
                    <a:lnTo>
                      <a:pt x="592" y="574"/>
                    </a:lnTo>
                    <a:lnTo>
                      <a:pt x="558" y="584"/>
                    </a:lnTo>
                    <a:lnTo>
                      <a:pt x="532" y="524"/>
                    </a:lnTo>
                    <a:lnTo>
                      <a:pt x="536" y="416"/>
                    </a:lnTo>
                    <a:lnTo>
                      <a:pt x="536" y="174"/>
                    </a:lnTo>
                    <a:lnTo>
                      <a:pt x="556" y="80"/>
                    </a:lnTo>
                    <a:lnTo>
                      <a:pt x="556" y="80"/>
                    </a:lnTo>
                    <a:lnTo>
                      <a:pt x="558" y="66"/>
                    </a:lnTo>
                    <a:lnTo>
                      <a:pt x="556" y="54"/>
                    </a:lnTo>
                    <a:lnTo>
                      <a:pt x="552" y="40"/>
                    </a:lnTo>
                    <a:lnTo>
                      <a:pt x="546" y="30"/>
                    </a:lnTo>
                    <a:lnTo>
                      <a:pt x="538" y="20"/>
                    </a:lnTo>
                    <a:lnTo>
                      <a:pt x="530" y="12"/>
                    </a:lnTo>
                    <a:lnTo>
                      <a:pt x="518" y="6"/>
                    </a:lnTo>
                    <a:lnTo>
                      <a:pt x="506" y="2"/>
                    </a:lnTo>
                    <a:lnTo>
                      <a:pt x="506" y="2"/>
                    </a:lnTo>
                    <a:lnTo>
                      <a:pt x="492" y="0"/>
                    </a:lnTo>
                    <a:lnTo>
                      <a:pt x="478" y="0"/>
                    </a:lnTo>
                    <a:lnTo>
                      <a:pt x="466" y="4"/>
                    </a:lnTo>
                    <a:lnTo>
                      <a:pt x="456" y="10"/>
                    </a:lnTo>
                    <a:lnTo>
                      <a:pt x="446" y="18"/>
                    </a:lnTo>
                    <a:lnTo>
                      <a:pt x="438" y="28"/>
                    </a:lnTo>
                    <a:lnTo>
                      <a:pt x="430" y="40"/>
                    </a:lnTo>
                    <a:lnTo>
                      <a:pt x="426" y="52"/>
                    </a:lnTo>
                    <a:lnTo>
                      <a:pt x="422" y="78"/>
                    </a:lnTo>
                    <a:lnTo>
                      <a:pt x="422" y="78"/>
                    </a:lnTo>
                    <a:lnTo>
                      <a:pt x="422" y="64"/>
                    </a:lnTo>
                    <a:lnTo>
                      <a:pt x="422" y="52"/>
                    </a:lnTo>
                    <a:lnTo>
                      <a:pt x="418" y="40"/>
                    </a:lnTo>
                    <a:lnTo>
                      <a:pt x="412" y="28"/>
                    </a:lnTo>
                    <a:lnTo>
                      <a:pt x="404" y="20"/>
                    </a:lnTo>
                    <a:lnTo>
                      <a:pt x="394" y="12"/>
                    </a:lnTo>
                    <a:lnTo>
                      <a:pt x="382" y="6"/>
                    </a:lnTo>
                    <a:lnTo>
                      <a:pt x="370" y="2"/>
                    </a:lnTo>
                    <a:lnTo>
                      <a:pt x="370" y="2"/>
                    </a:lnTo>
                    <a:lnTo>
                      <a:pt x="356" y="0"/>
                    </a:lnTo>
                    <a:lnTo>
                      <a:pt x="344" y="0"/>
                    </a:lnTo>
                    <a:lnTo>
                      <a:pt x="332" y="4"/>
                    </a:lnTo>
                    <a:lnTo>
                      <a:pt x="320" y="10"/>
                    </a:lnTo>
                    <a:lnTo>
                      <a:pt x="310" y="18"/>
                    </a:lnTo>
                    <a:lnTo>
                      <a:pt x="302" y="28"/>
                    </a:lnTo>
                    <a:lnTo>
                      <a:pt x="296" y="40"/>
                    </a:lnTo>
                    <a:lnTo>
                      <a:pt x="292" y="52"/>
                    </a:lnTo>
                    <a:lnTo>
                      <a:pt x="286" y="78"/>
                    </a:lnTo>
                    <a:lnTo>
                      <a:pt x="286" y="78"/>
                    </a:lnTo>
                    <a:lnTo>
                      <a:pt x="288" y="64"/>
                    </a:lnTo>
                    <a:lnTo>
                      <a:pt x="286" y="52"/>
                    </a:lnTo>
                    <a:lnTo>
                      <a:pt x="282" y="40"/>
                    </a:lnTo>
                    <a:lnTo>
                      <a:pt x="276" y="28"/>
                    </a:lnTo>
                    <a:lnTo>
                      <a:pt x="268" y="20"/>
                    </a:lnTo>
                    <a:lnTo>
                      <a:pt x="258" y="12"/>
                    </a:lnTo>
                    <a:lnTo>
                      <a:pt x="248" y="6"/>
                    </a:lnTo>
                    <a:lnTo>
                      <a:pt x="236" y="2"/>
                    </a:lnTo>
                    <a:lnTo>
                      <a:pt x="236" y="2"/>
                    </a:lnTo>
                    <a:lnTo>
                      <a:pt x="222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6" y="10"/>
                    </a:lnTo>
                    <a:lnTo>
                      <a:pt x="176" y="18"/>
                    </a:lnTo>
                    <a:lnTo>
                      <a:pt x="168" y="28"/>
                    </a:lnTo>
                    <a:lnTo>
                      <a:pt x="162" y="40"/>
                    </a:lnTo>
                    <a:lnTo>
                      <a:pt x="156" y="52"/>
                    </a:lnTo>
                    <a:lnTo>
                      <a:pt x="152" y="78"/>
                    </a:lnTo>
                    <a:lnTo>
                      <a:pt x="152" y="78"/>
                    </a:lnTo>
                    <a:lnTo>
                      <a:pt x="152" y="64"/>
                    </a:lnTo>
                    <a:lnTo>
                      <a:pt x="152" y="52"/>
                    </a:lnTo>
                    <a:lnTo>
                      <a:pt x="148" y="40"/>
                    </a:lnTo>
                    <a:lnTo>
                      <a:pt x="142" y="28"/>
                    </a:lnTo>
                    <a:lnTo>
                      <a:pt x="134" y="20"/>
                    </a:lnTo>
                    <a:lnTo>
                      <a:pt x="124" y="12"/>
                    </a:lnTo>
                    <a:lnTo>
                      <a:pt x="112" y="6"/>
                    </a:lnTo>
                    <a:lnTo>
                      <a:pt x="100" y="2"/>
                    </a:lnTo>
                    <a:lnTo>
                      <a:pt x="100" y="2"/>
                    </a:lnTo>
                    <a:lnTo>
                      <a:pt x="86" y="0"/>
                    </a:lnTo>
                    <a:lnTo>
                      <a:pt x="74" y="0"/>
                    </a:lnTo>
                    <a:lnTo>
                      <a:pt x="62" y="4"/>
                    </a:lnTo>
                    <a:lnTo>
                      <a:pt x="50" y="10"/>
                    </a:lnTo>
                    <a:lnTo>
                      <a:pt x="40" y="18"/>
                    </a:lnTo>
                    <a:lnTo>
                      <a:pt x="32" y="28"/>
                    </a:lnTo>
                    <a:lnTo>
                      <a:pt x="26" y="40"/>
                    </a:lnTo>
                    <a:lnTo>
                      <a:pt x="22" y="52"/>
                    </a:lnTo>
                    <a:lnTo>
                      <a:pt x="0" y="160"/>
                    </a:lnTo>
                    <a:lnTo>
                      <a:pt x="0" y="692"/>
                    </a:lnTo>
                    <a:lnTo>
                      <a:pt x="62" y="808"/>
                    </a:lnTo>
                    <a:lnTo>
                      <a:pt x="62" y="946"/>
                    </a:lnTo>
                    <a:lnTo>
                      <a:pt x="522" y="946"/>
                    </a:lnTo>
                    <a:lnTo>
                      <a:pt x="522" y="850"/>
                    </a:lnTo>
                    <a:lnTo>
                      <a:pt x="654" y="778"/>
                    </a:lnTo>
                    <a:lnTo>
                      <a:pt x="752" y="654"/>
                    </a:lnTo>
                    <a:lnTo>
                      <a:pt x="742" y="406"/>
                    </a:lnTo>
                    <a:close/>
                  </a:path>
                </a:pathLst>
              </a:custGeom>
              <a:solidFill>
                <a:srgbClr val="EBC19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49"/>
              <p:cNvSpPr>
                <a:spLocks/>
              </p:cNvSpPr>
              <p:nvPr/>
            </p:nvSpPr>
            <p:spPr bwMode="auto">
              <a:xfrm>
                <a:off x="2030256" y="5390484"/>
                <a:ext cx="51011" cy="379986"/>
              </a:xfrm>
              <a:custGeom>
                <a:avLst/>
                <a:gdLst/>
                <a:ahLst/>
                <a:cxnLst>
                  <a:cxn ang="0">
                    <a:pos x="22" y="42"/>
                  </a:cxn>
                  <a:cxn ang="0">
                    <a:pos x="0" y="150"/>
                  </a:cxn>
                  <a:cxn ang="0">
                    <a:pos x="0" y="386"/>
                  </a:cxn>
                  <a:cxn ang="0">
                    <a:pos x="4" y="148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42" y="8"/>
                  </a:cxn>
                  <a:cxn ang="0">
                    <a:pos x="34" y="18"/>
                  </a:cxn>
                  <a:cxn ang="0">
                    <a:pos x="28" y="28"/>
                  </a:cxn>
                  <a:cxn ang="0">
                    <a:pos x="22" y="42"/>
                  </a:cxn>
                  <a:cxn ang="0">
                    <a:pos x="22" y="42"/>
                  </a:cxn>
                </a:cxnLst>
                <a:rect l="0" t="0" r="r" b="b"/>
                <a:pathLst>
                  <a:path w="54" h="386">
                    <a:moveTo>
                      <a:pt x="22" y="42"/>
                    </a:moveTo>
                    <a:lnTo>
                      <a:pt x="0" y="150"/>
                    </a:lnTo>
                    <a:lnTo>
                      <a:pt x="0" y="386"/>
                    </a:lnTo>
                    <a:lnTo>
                      <a:pt x="4" y="148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42" y="8"/>
                    </a:lnTo>
                    <a:lnTo>
                      <a:pt x="34" y="18"/>
                    </a:lnTo>
                    <a:lnTo>
                      <a:pt x="28" y="28"/>
                    </a:lnTo>
                    <a:lnTo>
                      <a:pt x="22" y="42"/>
                    </a:lnTo>
                    <a:lnTo>
                      <a:pt x="22" y="42"/>
                    </a:lnTo>
                    <a:close/>
                  </a:path>
                </a:pathLst>
              </a:custGeom>
              <a:solidFill>
                <a:srgbClr val="DDAF8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50"/>
              <p:cNvSpPr>
                <a:spLocks/>
              </p:cNvSpPr>
              <p:nvPr/>
            </p:nvSpPr>
            <p:spPr bwMode="auto">
              <a:xfrm>
                <a:off x="1903674" y="5390484"/>
                <a:ext cx="49121" cy="379986"/>
              </a:xfrm>
              <a:custGeom>
                <a:avLst/>
                <a:gdLst/>
                <a:ahLst/>
                <a:cxnLst>
                  <a:cxn ang="0">
                    <a:pos x="22" y="42"/>
                  </a:cxn>
                  <a:cxn ang="0">
                    <a:pos x="0" y="150"/>
                  </a:cxn>
                  <a:cxn ang="0">
                    <a:pos x="0" y="386"/>
                  </a:cxn>
                  <a:cxn ang="0">
                    <a:pos x="2" y="148"/>
                  </a:cxn>
                  <a:cxn ang="0">
                    <a:pos x="52" y="0"/>
                  </a:cxn>
                  <a:cxn ang="0">
                    <a:pos x="52" y="0"/>
                  </a:cxn>
                  <a:cxn ang="0">
                    <a:pos x="42" y="8"/>
                  </a:cxn>
                  <a:cxn ang="0">
                    <a:pos x="32" y="18"/>
                  </a:cxn>
                  <a:cxn ang="0">
                    <a:pos x="26" y="28"/>
                  </a:cxn>
                  <a:cxn ang="0">
                    <a:pos x="22" y="42"/>
                  </a:cxn>
                  <a:cxn ang="0">
                    <a:pos x="22" y="42"/>
                  </a:cxn>
                </a:cxnLst>
                <a:rect l="0" t="0" r="r" b="b"/>
                <a:pathLst>
                  <a:path w="52" h="386">
                    <a:moveTo>
                      <a:pt x="22" y="42"/>
                    </a:moveTo>
                    <a:lnTo>
                      <a:pt x="0" y="150"/>
                    </a:lnTo>
                    <a:lnTo>
                      <a:pt x="0" y="386"/>
                    </a:lnTo>
                    <a:lnTo>
                      <a:pt x="2" y="148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8"/>
                    </a:lnTo>
                    <a:lnTo>
                      <a:pt x="32" y="18"/>
                    </a:lnTo>
                    <a:lnTo>
                      <a:pt x="26" y="28"/>
                    </a:lnTo>
                    <a:lnTo>
                      <a:pt x="22" y="42"/>
                    </a:lnTo>
                    <a:lnTo>
                      <a:pt x="22" y="42"/>
                    </a:lnTo>
                    <a:close/>
                  </a:path>
                </a:pathLst>
              </a:custGeom>
              <a:solidFill>
                <a:srgbClr val="DDAF8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51"/>
              <p:cNvSpPr>
                <a:spLocks/>
              </p:cNvSpPr>
              <p:nvPr/>
            </p:nvSpPr>
            <p:spPr bwMode="auto">
              <a:xfrm>
                <a:off x="1775202" y="5390484"/>
                <a:ext cx="51011" cy="379986"/>
              </a:xfrm>
              <a:custGeom>
                <a:avLst/>
                <a:gdLst/>
                <a:ahLst/>
                <a:cxnLst>
                  <a:cxn ang="0">
                    <a:pos x="22" y="42"/>
                  </a:cxn>
                  <a:cxn ang="0">
                    <a:pos x="0" y="150"/>
                  </a:cxn>
                  <a:cxn ang="0">
                    <a:pos x="0" y="386"/>
                  </a:cxn>
                  <a:cxn ang="0">
                    <a:pos x="4" y="148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42" y="8"/>
                  </a:cxn>
                  <a:cxn ang="0">
                    <a:pos x="34" y="18"/>
                  </a:cxn>
                  <a:cxn ang="0">
                    <a:pos x="28" y="28"/>
                  </a:cxn>
                  <a:cxn ang="0">
                    <a:pos x="22" y="42"/>
                  </a:cxn>
                  <a:cxn ang="0">
                    <a:pos x="22" y="42"/>
                  </a:cxn>
                </a:cxnLst>
                <a:rect l="0" t="0" r="r" b="b"/>
                <a:pathLst>
                  <a:path w="54" h="386">
                    <a:moveTo>
                      <a:pt x="22" y="42"/>
                    </a:moveTo>
                    <a:lnTo>
                      <a:pt x="0" y="150"/>
                    </a:lnTo>
                    <a:lnTo>
                      <a:pt x="0" y="386"/>
                    </a:lnTo>
                    <a:lnTo>
                      <a:pt x="4" y="148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42" y="8"/>
                    </a:lnTo>
                    <a:lnTo>
                      <a:pt x="34" y="18"/>
                    </a:lnTo>
                    <a:lnTo>
                      <a:pt x="28" y="28"/>
                    </a:lnTo>
                    <a:lnTo>
                      <a:pt x="22" y="42"/>
                    </a:lnTo>
                    <a:lnTo>
                      <a:pt x="22" y="42"/>
                    </a:lnTo>
                    <a:close/>
                  </a:path>
                </a:pathLst>
              </a:custGeom>
              <a:solidFill>
                <a:srgbClr val="DDAF8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52"/>
              <p:cNvSpPr>
                <a:spLocks/>
              </p:cNvSpPr>
              <p:nvPr/>
            </p:nvSpPr>
            <p:spPr bwMode="auto">
              <a:xfrm>
                <a:off x="2062374" y="5412142"/>
                <a:ext cx="88796" cy="94504"/>
              </a:xfrm>
              <a:custGeom>
                <a:avLst/>
                <a:gdLst/>
                <a:ahLst/>
                <a:cxnLst>
                  <a:cxn ang="0">
                    <a:pos x="92" y="52"/>
                  </a:cxn>
                  <a:cxn ang="0">
                    <a:pos x="92" y="52"/>
                  </a:cxn>
                  <a:cxn ang="0">
                    <a:pos x="94" y="44"/>
                  </a:cxn>
                  <a:cxn ang="0">
                    <a:pos x="94" y="36"/>
                  </a:cxn>
                  <a:cxn ang="0">
                    <a:pos x="90" y="28"/>
                  </a:cxn>
                  <a:cxn ang="0">
                    <a:pos x="86" y="20"/>
                  </a:cxn>
                  <a:cxn ang="0">
                    <a:pos x="82" y="14"/>
                  </a:cxn>
                  <a:cxn ang="0">
                    <a:pos x="76" y="8"/>
                  </a:cxn>
                  <a:cxn ang="0">
                    <a:pos x="68" y="4"/>
                  </a:cxn>
                  <a:cxn ang="0">
                    <a:pos x="60" y="2"/>
                  </a:cxn>
                  <a:cxn ang="0">
                    <a:pos x="60" y="2"/>
                  </a:cxn>
                  <a:cxn ang="0">
                    <a:pos x="52" y="0"/>
                  </a:cxn>
                  <a:cxn ang="0">
                    <a:pos x="42" y="2"/>
                  </a:cxn>
                  <a:cxn ang="0">
                    <a:pos x="34" y="4"/>
                  </a:cxn>
                  <a:cxn ang="0">
                    <a:pos x="28" y="8"/>
                  </a:cxn>
                  <a:cxn ang="0">
                    <a:pos x="20" y="12"/>
                  </a:cxn>
                  <a:cxn ang="0">
                    <a:pos x="16" y="20"/>
                  </a:cxn>
                  <a:cxn ang="0">
                    <a:pos x="12" y="26"/>
                  </a:cxn>
                  <a:cxn ang="0">
                    <a:pos x="8" y="34"/>
                  </a:cxn>
                  <a:cxn ang="0">
                    <a:pos x="0" y="78"/>
                  </a:cxn>
                  <a:cxn ang="0">
                    <a:pos x="84" y="96"/>
                  </a:cxn>
                  <a:cxn ang="0">
                    <a:pos x="92" y="52"/>
                  </a:cxn>
                </a:cxnLst>
                <a:rect l="0" t="0" r="r" b="b"/>
                <a:pathLst>
                  <a:path w="94" h="96">
                    <a:moveTo>
                      <a:pt x="92" y="52"/>
                    </a:moveTo>
                    <a:lnTo>
                      <a:pt x="92" y="52"/>
                    </a:lnTo>
                    <a:lnTo>
                      <a:pt x="94" y="44"/>
                    </a:lnTo>
                    <a:lnTo>
                      <a:pt x="94" y="36"/>
                    </a:lnTo>
                    <a:lnTo>
                      <a:pt x="90" y="28"/>
                    </a:lnTo>
                    <a:lnTo>
                      <a:pt x="86" y="20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68" y="4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52" y="0"/>
                    </a:lnTo>
                    <a:lnTo>
                      <a:pt x="42" y="2"/>
                    </a:lnTo>
                    <a:lnTo>
                      <a:pt x="34" y="4"/>
                    </a:lnTo>
                    <a:lnTo>
                      <a:pt x="28" y="8"/>
                    </a:lnTo>
                    <a:lnTo>
                      <a:pt x="20" y="12"/>
                    </a:lnTo>
                    <a:lnTo>
                      <a:pt x="16" y="20"/>
                    </a:lnTo>
                    <a:lnTo>
                      <a:pt x="12" y="26"/>
                    </a:lnTo>
                    <a:lnTo>
                      <a:pt x="8" y="34"/>
                    </a:lnTo>
                    <a:lnTo>
                      <a:pt x="0" y="78"/>
                    </a:lnTo>
                    <a:lnTo>
                      <a:pt x="84" y="96"/>
                    </a:lnTo>
                    <a:lnTo>
                      <a:pt x="92" y="52"/>
                    </a:lnTo>
                    <a:close/>
                  </a:path>
                </a:pathLst>
              </a:custGeom>
              <a:solidFill>
                <a:srgbClr val="F3D6C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53"/>
              <p:cNvSpPr>
                <a:spLocks/>
              </p:cNvSpPr>
              <p:nvPr/>
            </p:nvSpPr>
            <p:spPr bwMode="auto">
              <a:xfrm>
                <a:off x="1933902" y="5412142"/>
                <a:ext cx="88796" cy="94504"/>
              </a:xfrm>
              <a:custGeom>
                <a:avLst/>
                <a:gdLst/>
                <a:ahLst/>
                <a:cxnLst>
                  <a:cxn ang="0">
                    <a:pos x="94" y="52"/>
                  </a:cxn>
                  <a:cxn ang="0">
                    <a:pos x="94" y="52"/>
                  </a:cxn>
                  <a:cxn ang="0">
                    <a:pos x="94" y="44"/>
                  </a:cxn>
                  <a:cxn ang="0">
                    <a:pos x="94" y="36"/>
                  </a:cxn>
                  <a:cxn ang="0">
                    <a:pos x="92" y="28"/>
                  </a:cxn>
                  <a:cxn ang="0">
                    <a:pos x="88" y="20"/>
                  </a:cxn>
                  <a:cxn ang="0">
                    <a:pos x="82" y="14"/>
                  </a:cxn>
                  <a:cxn ang="0">
                    <a:pos x="76" y="8"/>
                  </a:cxn>
                  <a:cxn ang="0">
                    <a:pos x="70" y="4"/>
                  </a:cxn>
                  <a:cxn ang="0">
                    <a:pos x="60" y="2"/>
                  </a:cxn>
                  <a:cxn ang="0">
                    <a:pos x="60" y="2"/>
                  </a:cxn>
                  <a:cxn ang="0">
                    <a:pos x="52" y="0"/>
                  </a:cxn>
                  <a:cxn ang="0">
                    <a:pos x="44" y="2"/>
                  </a:cxn>
                  <a:cxn ang="0">
                    <a:pos x="36" y="4"/>
                  </a:cxn>
                  <a:cxn ang="0">
                    <a:pos x="28" y="8"/>
                  </a:cxn>
                  <a:cxn ang="0">
                    <a:pos x="22" y="12"/>
                  </a:cxn>
                  <a:cxn ang="0">
                    <a:pos x="16" y="20"/>
                  </a:cxn>
                  <a:cxn ang="0">
                    <a:pos x="12" y="26"/>
                  </a:cxn>
                  <a:cxn ang="0">
                    <a:pos x="10" y="34"/>
                  </a:cxn>
                  <a:cxn ang="0">
                    <a:pos x="0" y="78"/>
                  </a:cxn>
                  <a:cxn ang="0">
                    <a:pos x="84" y="96"/>
                  </a:cxn>
                  <a:cxn ang="0">
                    <a:pos x="94" y="52"/>
                  </a:cxn>
                </a:cxnLst>
                <a:rect l="0" t="0" r="r" b="b"/>
                <a:pathLst>
                  <a:path w="94" h="96">
                    <a:moveTo>
                      <a:pt x="94" y="52"/>
                    </a:moveTo>
                    <a:lnTo>
                      <a:pt x="94" y="52"/>
                    </a:lnTo>
                    <a:lnTo>
                      <a:pt x="94" y="44"/>
                    </a:lnTo>
                    <a:lnTo>
                      <a:pt x="94" y="36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70" y="4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52" y="0"/>
                    </a:lnTo>
                    <a:lnTo>
                      <a:pt x="44" y="2"/>
                    </a:lnTo>
                    <a:lnTo>
                      <a:pt x="36" y="4"/>
                    </a:lnTo>
                    <a:lnTo>
                      <a:pt x="28" y="8"/>
                    </a:lnTo>
                    <a:lnTo>
                      <a:pt x="22" y="12"/>
                    </a:lnTo>
                    <a:lnTo>
                      <a:pt x="16" y="20"/>
                    </a:lnTo>
                    <a:lnTo>
                      <a:pt x="12" y="26"/>
                    </a:lnTo>
                    <a:lnTo>
                      <a:pt x="10" y="34"/>
                    </a:lnTo>
                    <a:lnTo>
                      <a:pt x="0" y="78"/>
                    </a:lnTo>
                    <a:lnTo>
                      <a:pt x="84" y="96"/>
                    </a:lnTo>
                    <a:lnTo>
                      <a:pt x="94" y="52"/>
                    </a:lnTo>
                    <a:close/>
                  </a:path>
                </a:pathLst>
              </a:custGeom>
              <a:solidFill>
                <a:srgbClr val="F3D6C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54"/>
              <p:cNvSpPr>
                <a:spLocks/>
              </p:cNvSpPr>
              <p:nvPr/>
            </p:nvSpPr>
            <p:spPr bwMode="auto">
              <a:xfrm>
                <a:off x="1807320" y="5412142"/>
                <a:ext cx="88796" cy="94504"/>
              </a:xfrm>
              <a:custGeom>
                <a:avLst/>
                <a:gdLst/>
                <a:ahLst/>
                <a:cxnLst>
                  <a:cxn ang="0">
                    <a:pos x="94" y="52"/>
                  </a:cxn>
                  <a:cxn ang="0">
                    <a:pos x="94" y="52"/>
                  </a:cxn>
                  <a:cxn ang="0">
                    <a:pos x="94" y="44"/>
                  </a:cxn>
                  <a:cxn ang="0">
                    <a:pos x="94" y="36"/>
                  </a:cxn>
                  <a:cxn ang="0">
                    <a:pos x="90" y="28"/>
                  </a:cxn>
                  <a:cxn ang="0">
                    <a:pos x="88" y="20"/>
                  </a:cxn>
                  <a:cxn ang="0">
                    <a:pos x="82" y="14"/>
                  </a:cxn>
                  <a:cxn ang="0">
                    <a:pos x="76" y="8"/>
                  </a:cxn>
                  <a:cxn ang="0">
                    <a:pos x="68" y="4"/>
                  </a:cxn>
                  <a:cxn ang="0">
                    <a:pos x="60" y="2"/>
                  </a:cxn>
                  <a:cxn ang="0">
                    <a:pos x="60" y="2"/>
                  </a:cxn>
                  <a:cxn ang="0">
                    <a:pos x="52" y="0"/>
                  </a:cxn>
                  <a:cxn ang="0">
                    <a:pos x="42" y="2"/>
                  </a:cxn>
                  <a:cxn ang="0">
                    <a:pos x="34" y="4"/>
                  </a:cxn>
                  <a:cxn ang="0">
                    <a:pos x="28" y="8"/>
                  </a:cxn>
                  <a:cxn ang="0">
                    <a:pos x="20" y="12"/>
                  </a:cxn>
                  <a:cxn ang="0">
                    <a:pos x="16" y="20"/>
                  </a:cxn>
                  <a:cxn ang="0">
                    <a:pos x="12" y="26"/>
                  </a:cxn>
                  <a:cxn ang="0">
                    <a:pos x="8" y="34"/>
                  </a:cxn>
                  <a:cxn ang="0">
                    <a:pos x="0" y="78"/>
                  </a:cxn>
                  <a:cxn ang="0">
                    <a:pos x="84" y="96"/>
                  </a:cxn>
                  <a:cxn ang="0">
                    <a:pos x="94" y="52"/>
                  </a:cxn>
                </a:cxnLst>
                <a:rect l="0" t="0" r="r" b="b"/>
                <a:pathLst>
                  <a:path w="94" h="96">
                    <a:moveTo>
                      <a:pt x="94" y="52"/>
                    </a:moveTo>
                    <a:lnTo>
                      <a:pt x="94" y="52"/>
                    </a:lnTo>
                    <a:lnTo>
                      <a:pt x="94" y="44"/>
                    </a:lnTo>
                    <a:lnTo>
                      <a:pt x="94" y="36"/>
                    </a:lnTo>
                    <a:lnTo>
                      <a:pt x="90" y="28"/>
                    </a:lnTo>
                    <a:lnTo>
                      <a:pt x="88" y="20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68" y="4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52" y="0"/>
                    </a:lnTo>
                    <a:lnTo>
                      <a:pt x="42" y="2"/>
                    </a:lnTo>
                    <a:lnTo>
                      <a:pt x="34" y="4"/>
                    </a:lnTo>
                    <a:lnTo>
                      <a:pt x="28" y="8"/>
                    </a:lnTo>
                    <a:lnTo>
                      <a:pt x="20" y="12"/>
                    </a:lnTo>
                    <a:lnTo>
                      <a:pt x="16" y="20"/>
                    </a:lnTo>
                    <a:lnTo>
                      <a:pt x="12" y="26"/>
                    </a:lnTo>
                    <a:lnTo>
                      <a:pt x="8" y="34"/>
                    </a:lnTo>
                    <a:lnTo>
                      <a:pt x="0" y="78"/>
                    </a:lnTo>
                    <a:lnTo>
                      <a:pt x="84" y="96"/>
                    </a:lnTo>
                    <a:lnTo>
                      <a:pt x="94" y="52"/>
                    </a:lnTo>
                    <a:close/>
                  </a:path>
                </a:pathLst>
              </a:custGeom>
              <a:solidFill>
                <a:srgbClr val="F3D6C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55"/>
              <p:cNvSpPr>
                <a:spLocks/>
              </p:cNvSpPr>
              <p:nvPr/>
            </p:nvSpPr>
            <p:spPr bwMode="auto">
              <a:xfrm>
                <a:off x="1678848" y="5412142"/>
                <a:ext cx="90686" cy="94504"/>
              </a:xfrm>
              <a:custGeom>
                <a:avLst/>
                <a:gdLst/>
                <a:ahLst/>
                <a:cxnLst>
                  <a:cxn ang="0">
                    <a:pos x="94" y="52"/>
                  </a:cxn>
                  <a:cxn ang="0">
                    <a:pos x="94" y="52"/>
                  </a:cxn>
                  <a:cxn ang="0">
                    <a:pos x="96" y="44"/>
                  </a:cxn>
                  <a:cxn ang="0">
                    <a:pos x="94" y="36"/>
                  </a:cxn>
                  <a:cxn ang="0">
                    <a:pos x="92" y="28"/>
                  </a:cxn>
                  <a:cxn ang="0">
                    <a:pos x="88" y="20"/>
                  </a:cxn>
                  <a:cxn ang="0">
                    <a:pos x="82" y="14"/>
                  </a:cxn>
                  <a:cxn ang="0">
                    <a:pos x="76" y="8"/>
                  </a:cxn>
                  <a:cxn ang="0">
                    <a:pos x="70" y="4"/>
                  </a:cxn>
                  <a:cxn ang="0">
                    <a:pos x="60" y="2"/>
                  </a:cxn>
                  <a:cxn ang="0">
                    <a:pos x="60" y="2"/>
                  </a:cxn>
                  <a:cxn ang="0">
                    <a:pos x="52" y="0"/>
                  </a:cxn>
                  <a:cxn ang="0">
                    <a:pos x="44" y="2"/>
                  </a:cxn>
                  <a:cxn ang="0">
                    <a:pos x="36" y="4"/>
                  </a:cxn>
                  <a:cxn ang="0">
                    <a:pos x="28" y="8"/>
                  </a:cxn>
                  <a:cxn ang="0">
                    <a:pos x="22" y="12"/>
                  </a:cxn>
                  <a:cxn ang="0">
                    <a:pos x="16" y="20"/>
                  </a:cxn>
                  <a:cxn ang="0">
                    <a:pos x="12" y="26"/>
                  </a:cxn>
                  <a:cxn ang="0">
                    <a:pos x="10" y="34"/>
                  </a:cxn>
                  <a:cxn ang="0">
                    <a:pos x="0" y="78"/>
                  </a:cxn>
                  <a:cxn ang="0">
                    <a:pos x="84" y="96"/>
                  </a:cxn>
                  <a:cxn ang="0">
                    <a:pos x="94" y="52"/>
                  </a:cxn>
                </a:cxnLst>
                <a:rect l="0" t="0" r="r" b="b"/>
                <a:pathLst>
                  <a:path w="96" h="96">
                    <a:moveTo>
                      <a:pt x="94" y="52"/>
                    </a:moveTo>
                    <a:lnTo>
                      <a:pt x="94" y="52"/>
                    </a:lnTo>
                    <a:lnTo>
                      <a:pt x="96" y="44"/>
                    </a:lnTo>
                    <a:lnTo>
                      <a:pt x="94" y="36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70" y="4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52" y="0"/>
                    </a:lnTo>
                    <a:lnTo>
                      <a:pt x="44" y="2"/>
                    </a:lnTo>
                    <a:lnTo>
                      <a:pt x="36" y="4"/>
                    </a:lnTo>
                    <a:lnTo>
                      <a:pt x="28" y="8"/>
                    </a:lnTo>
                    <a:lnTo>
                      <a:pt x="22" y="12"/>
                    </a:lnTo>
                    <a:lnTo>
                      <a:pt x="16" y="20"/>
                    </a:lnTo>
                    <a:lnTo>
                      <a:pt x="12" y="26"/>
                    </a:lnTo>
                    <a:lnTo>
                      <a:pt x="10" y="34"/>
                    </a:lnTo>
                    <a:lnTo>
                      <a:pt x="0" y="78"/>
                    </a:lnTo>
                    <a:lnTo>
                      <a:pt x="84" y="96"/>
                    </a:lnTo>
                    <a:lnTo>
                      <a:pt x="94" y="52"/>
                    </a:lnTo>
                    <a:close/>
                  </a:path>
                </a:pathLst>
              </a:custGeom>
              <a:solidFill>
                <a:srgbClr val="F3D6C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56"/>
              <p:cNvSpPr>
                <a:spLocks/>
              </p:cNvSpPr>
              <p:nvPr/>
            </p:nvSpPr>
            <p:spPr bwMode="auto">
              <a:xfrm>
                <a:off x="2298535" y="5760626"/>
                <a:ext cx="54789" cy="120099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66"/>
                  </a:cxn>
                  <a:cxn ang="0">
                    <a:pos x="2" y="66"/>
                  </a:cxn>
                  <a:cxn ang="0">
                    <a:pos x="4" y="76"/>
                  </a:cxn>
                  <a:cxn ang="0">
                    <a:pos x="8" y="86"/>
                  </a:cxn>
                  <a:cxn ang="0">
                    <a:pos x="14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38" y="116"/>
                  </a:cxn>
                  <a:cxn ang="0">
                    <a:pos x="48" y="120"/>
                  </a:cxn>
                  <a:cxn ang="0">
                    <a:pos x="58" y="122"/>
                  </a:cxn>
                  <a:cxn ang="0">
                    <a:pos x="52" y="0"/>
                  </a:cxn>
                  <a:cxn ang="0">
                    <a:pos x="0" y="4"/>
                  </a:cxn>
                </a:cxnLst>
                <a:rect l="0" t="0" r="r" b="b"/>
                <a:pathLst>
                  <a:path w="58" h="122">
                    <a:moveTo>
                      <a:pt x="0" y="4"/>
                    </a:moveTo>
                    <a:lnTo>
                      <a:pt x="2" y="66"/>
                    </a:lnTo>
                    <a:lnTo>
                      <a:pt x="2" y="66"/>
                    </a:lnTo>
                    <a:lnTo>
                      <a:pt x="4" y="76"/>
                    </a:lnTo>
                    <a:lnTo>
                      <a:pt x="8" y="86"/>
                    </a:lnTo>
                    <a:lnTo>
                      <a:pt x="14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38" y="116"/>
                    </a:lnTo>
                    <a:lnTo>
                      <a:pt x="48" y="120"/>
                    </a:lnTo>
                    <a:lnTo>
                      <a:pt x="58" y="122"/>
                    </a:lnTo>
                    <a:lnTo>
                      <a:pt x="5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3D6C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86" name="그룹 85"/>
          <p:cNvGrpSpPr/>
          <p:nvPr/>
        </p:nvGrpSpPr>
        <p:grpSpPr>
          <a:xfrm>
            <a:off x="1470824" y="2698541"/>
            <a:ext cx="4330788" cy="3511290"/>
            <a:chOff x="1642952" y="2716804"/>
            <a:chExt cx="2539202" cy="2274007"/>
          </a:xfrm>
        </p:grpSpPr>
        <p:sp>
          <p:nvSpPr>
            <p:cNvPr id="78" name="Rectangle 57"/>
            <p:cNvSpPr>
              <a:spLocks noChangeArrowheads="1"/>
            </p:cNvSpPr>
            <p:nvPr/>
          </p:nvSpPr>
          <p:spPr bwMode="auto">
            <a:xfrm>
              <a:off x="2657499" y="4567511"/>
              <a:ext cx="508218" cy="263824"/>
            </a:xfrm>
            <a:prstGeom prst="rect">
              <a:avLst/>
            </a:prstGeom>
            <a:solidFill>
              <a:srgbClr val="A5A4A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58"/>
            <p:cNvSpPr>
              <a:spLocks/>
            </p:cNvSpPr>
            <p:nvPr/>
          </p:nvSpPr>
          <p:spPr bwMode="auto">
            <a:xfrm>
              <a:off x="2402445" y="4780145"/>
              <a:ext cx="1018326" cy="210666"/>
            </a:xfrm>
            <a:custGeom>
              <a:avLst/>
              <a:gdLst/>
              <a:ahLst/>
              <a:cxnLst>
                <a:cxn ang="0">
                  <a:pos x="942" y="214"/>
                </a:cxn>
                <a:cxn ang="0">
                  <a:pos x="136" y="214"/>
                </a:cxn>
                <a:cxn ang="0">
                  <a:pos x="136" y="214"/>
                </a:cxn>
                <a:cxn ang="0">
                  <a:pos x="108" y="212"/>
                </a:cxn>
                <a:cxn ang="0">
                  <a:pos x="84" y="206"/>
                </a:cxn>
                <a:cxn ang="0">
                  <a:pos x="60" y="196"/>
                </a:cxn>
                <a:cxn ang="0">
                  <a:pos x="40" y="182"/>
                </a:cxn>
                <a:cxn ang="0">
                  <a:pos x="24" y="166"/>
                </a:cxn>
                <a:cxn ang="0">
                  <a:pos x="16" y="158"/>
                </a:cxn>
                <a:cxn ang="0">
                  <a:pos x="10" y="148"/>
                </a:cxn>
                <a:cxn ang="0">
                  <a:pos x="6" y="138"/>
                </a:cxn>
                <a:cxn ang="0">
                  <a:pos x="4" y="128"/>
                </a:cxn>
                <a:cxn ang="0">
                  <a:pos x="2" y="118"/>
                </a:cxn>
                <a:cxn ang="0">
                  <a:pos x="0" y="106"/>
                </a:cxn>
                <a:cxn ang="0">
                  <a:pos x="0" y="106"/>
                </a:cxn>
                <a:cxn ang="0">
                  <a:pos x="2" y="96"/>
                </a:cxn>
                <a:cxn ang="0">
                  <a:pos x="4" y="86"/>
                </a:cxn>
                <a:cxn ang="0">
                  <a:pos x="6" y="74"/>
                </a:cxn>
                <a:cxn ang="0">
                  <a:pos x="10" y="64"/>
                </a:cxn>
                <a:cxn ang="0">
                  <a:pos x="16" y="56"/>
                </a:cxn>
                <a:cxn ang="0">
                  <a:pos x="24" y="46"/>
                </a:cxn>
                <a:cxn ang="0">
                  <a:pos x="40" y="30"/>
                </a:cxn>
                <a:cxn ang="0">
                  <a:pos x="60" y="18"/>
                </a:cxn>
                <a:cxn ang="0">
                  <a:pos x="84" y="8"/>
                </a:cxn>
                <a:cxn ang="0">
                  <a:pos x="108" y="2"/>
                </a:cxn>
                <a:cxn ang="0">
                  <a:pos x="136" y="0"/>
                </a:cxn>
                <a:cxn ang="0">
                  <a:pos x="942" y="0"/>
                </a:cxn>
                <a:cxn ang="0">
                  <a:pos x="942" y="0"/>
                </a:cxn>
                <a:cxn ang="0">
                  <a:pos x="970" y="2"/>
                </a:cxn>
                <a:cxn ang="0">
                  <a:pos x="996" y="8"/>
                </a:cxn>
                <a:cxn ang="0">
                  <a:pos x="1018" y="18"/>
                </a:cxn>
                <a:cxn ang="0">
                  <a:pos x="1038" y="30"/>
                </a:cxn>
                <a:cxn ang="0">
                  <a:pos x="1056" y="46"/>
                </a:cxn>
                <a:cxn ang="0">
                  <a:pos x="1062" y="56"/>
                </a:cxn>
                <a:cxn ang="0">
                  <a:pos x="1068" y="64"/>
                </a:cxn>
                <a:cxn ang="0">
                  <a:pos x="1072" y="74"/>
                </a:cxn>
                <a:cxn ang="0">
                  <a:pos x="1076" y="86"/>
                </a:cxn>
                <a:cxn ang="0">
                  <a:pos x="1078" y="96"/>
                </a:cxn>
                <a:cxn ang="0">
                  <a:pos x="1078" y="106"/>
                </a:cxn>
                <a:cxn ang="0">
                  <a:pos x="1078" y="106"/>
                </a:cxn>
                <a:cxn ang="0">
                  <a:pos x="1078" y="118"/>
                </a:cxn>
                <a:cxn ang="0">
                  <a:pos x="1076" y="128"/>
                </a:cxn>
                <a:cxn ang="0">
                  <a:pos x="1072" y="138"/>
                </a:cxn>
                <a:cxn ang="0">
                  <a:pos x="1068" y="148"/>
                </a:cxn>
                <a:cxn ang="0">
                  <a:pos x="1062" y="158"/>
                </a:cxn>
                <a:cxn ang="0">
                  <a:pos x="1056" y="166"/>
                </a:cxn>
                <a:cxn ang="0">
                  <a:pos x="1038" y="182"/>
                </a:cxn>
                <a:cxn ang="0">
                  <a:pos x="1018" y="196"/>
                </a:cxn>
                <a:cxn ang="0">
                  <a:pos x="996" y="206"/>
                </a:cxn>
                <a:cxn ang="0">
                  <a:pos x="970" y="212"/>
                </a:cxn>
                <a:cxn ang="0">
                  <a:pos x="942" y="214"/>
                </a:cxn>
                <a:cxn ang="0">
                  <a:pos x="942" y="214"/>
                </a:cxn>
              </a:cxnLst>
              <a:rect l="0" t="0" r="r" b="b"/>
              <a:pathLst>
                <a:path w="1078" h="214">
                  <a:moveTo>
                    <a:pt x="942" y="214"/>
                  </a:moveTo>
                  <a:lnTo>
                    <a:pt x="136" y="214"/>
                  </a:lnTo>
                  <a:lnTo>
                    <a:pt x="136" y="214"/>
                  </a:lnTo>
                  <a:lnTo>
                    <a:pt x="108" y="212"/>
                  </a:lnTo>
                  <a:lnTo>
                    <a:pt x="84" y="206"/>
                  </a:lnTo>
                  <a:lnTo>
                    <a:pt x="60" y="196"/>
                  </a:lnTo>
                  <a:lnTo>
                    <a:pt x="40" y="182"/>
                  </a:lnTo>
                  <a:lnTo>
                    <a:pt x="24" y="166"/>
                  </a:lnTo>
                  <a:lnTo>
                    <a:pt x="16" y="158"/>
                  </a:lnTo>
                  <a:lnTo>
                    <a:pt x="10" y="148"/>
                  </a:lnTo>
                  <a:lnTo>
                    <a:pt x="6" y="138"/>
                  </a:lnTo>
                  <a:lnTo>
                    <a:pt x="4" y="128"/>
                  </a:lnTo>
                  <a:lnTo>
                    <a:pt x="2" y="118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96"/>
                  </a:lnTo>
                  <a:lnTo>
                    <a:pt x="4" y="86"/>
                  </a:lnTo>
                  <a:lnTo>
                    <a:pt x="6" y="74"/>
                  </a:lnTo>
                  <a:lnTo>
                    <a:pt x="10" y="64"/>
                  </a:lnTo>
                  <a:lnTo>
                    <a:pt x="16" y="56"/>
                  </a:lnTo>
                  <a:lnTo>
                    <a:pt x="24" y="46"/>
                  </a:lnTo>
                  <a:lnTo>
                    <a:pt x="40" y="30"/>
                  </a:lnTo>
                  <a:lnTo>
                    <a:pt x="60" y="18"/>
                  </a:lnTo>
                  <a:lnTo>
                    <a:pt x="84" y="8"/>
                  </a:lnTo>
                  <a:lnTo>
                    <a:pt x="108" y="2"/>
                  </a:lnTo>
                  <a:lnTo>
                    <a:pt x="136" y="0"/>
                  </a:lnTo>
                  <a:lnTo>
                    <a:pt x="942" y="0"/>
                  </a:lnTo>
                  <a:lnTo>
                    <a:pt x="942" y="0"/>
                  </a:lnTo>
                  <a:lnTo>
                    <a:pt x="970" y="2"/>
                  </a:lnTo>
                  <a:lnTo>
                    <a:pt x="996" y="8"/>
                  </a:lnTo>
                  <a:lnTo>
                    <a:pt x="1018" y="18"/>
                  </a:lnTo>
                  <a:lnTo>
                    <a:pt x="1038" y="30"/>
                  </a:lnTo>
                  <a:lnTo>
                    <a:pt x="1056" y="46"/>
                  </a:lnTo>
                  <a:lnTo>
                    <a:pt x="1062" y="56"/>
                  </a:lnTo>
                  <a:lnTo>
                    <a:pt x="1068" y="64"/>
                  </a:lnTo>
                  <a:lnTo>
                    <a:pt x="1072" y="74"/>
                  </a:lnTo>
                  <a:lnTo>
                    <a:pt x="1076" y="86"/>
                  </a:lnTo>
                  <a:lnTo>
                    <a:pt x="1078" y="96"/>
                  </a:lnTo>
                  <a:lnTo>
                    <a:pt x="1078" y="106"/>
                  </a:lnTo>
                  <a:lnTo>
                    <a:pt x="1078" y="106"/>
                  </a:lnTo>
                  <a:lnTo>
                    <a:pt x="1078" y="118"/>
                  </a:lnTo>
                  <a:lnTo>
                    <a:pt x="1076" y="128"/>
                  </a:lnTo>
                  <a:lnTo>
                    <a:pt x="1072" y="138"/>
                  </a:lnTo>
                  <a:lnTo>
                    <a:pt x="1068" y="148"/>
                  </a:lnTo>
                  <a:lnTo>
                    <a:pt x="1062" y="158"/>
                  </a:lnTo>
                  <a:lnTo>
                    <a:pt x="1056" y="166"/>
                  </a:lnTo>
                  <a:lnTo>
                    <a:pt x="1038" y="182"/>
                  </a:lnTo>
                  <a:lnTo>
                    <a:pt x="1018" y="196"/>
                  </a:lnTo>
                  <a:lnTo>
                    <a:pt x="996" y="206"/>
                  </a:lnTo>
                  <a:lnTo>
                    <a:pt x="970" y="212"/>
                  </a:lnTo>
                  <a:lnTo>
                    <a:pt x="942" y="214"/>
                  </a:lnTo>
                  <a:lnTo>
                    <a:pt x="942" y="214"/>
                  </a:lnTo>
                  <a:close/>
                </a:path>
              </a:pathLst>
            </a:custGeom>
            <a:solidFill>
              <a:srgbClr val="C9C6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59"/>
            <p:cNvSpPr>
              <a:spLocks/>
            </p:cNvSpPr>
            <p:nvPr/>
          </p:nvSpPr>
          <p:spPr bwMode="auto">
            <a:xfrm>
              <a:off x="1642952" y="2716804"/>
              <a:ext cx="2539202" cy="1917647"/>
            </a:xfrm>
            <a:custGeom>
              <a:avLst/>
              <a:gdLst/>
              <a:ahLst/>
              <a:cxnLst>
                <a:cxn ang="0">
                  <a:pos x="2688" y="1752"/>
                </a:cxn>
                <a:cxn ang="0">
                  <a:pos x="2682" y="1792"/>
                </a:cxn>
                <a:cxn ang="0">
                  <a:pos x="2670" y="1828"/>
                </a:cxn>
                <a:cxn ang="0">
                  <a:pos x="2650" y="1862"/>
                </a:cxn>
                <a:cxn ang="0">
                  <a:pos x="2624" y="1890"/>
                </a:cxn>
                <a:cxn ang="0">
                  <a:pos x="2592" y="1914"/>
                </a:cxn>
                <a:cxn ang="0">
                  <a:pos x="2556" y="1932"/>
                </a:cxn>
                <a:cxn ang="0">
                  <a:pos x="2516" y="1944"/>
                </a:cxn>
                <a:cxn ang="0">
                  <a:pos x="2472" y="1948"/>
                </a:cxn>
                <a:cxn ang="0">
                  <a:pos x="214" y="1948"/>
                </a:cxn>
                <a:cxn ang="0">
                  <a:pos x="172" y="1944"/>
                </a:cxn>
                <a:cxn ang="0">
                  <a:pos x="132" y="1932"/>
                </a:cxn>
                <a:cxn ang="0">
                  <a:pos x="94" y="1914"/>
                </a:cxn>
                <a:cxn ang="0">
                  <a:pos x="64" y="1890"/>
                </a:cxn>
                <a:cxn ang="0">
                  <a:pos x="36" y="1862"/>
                </a:cxn>
                <a:cxn ang="0">
                  <a:pos x="16" y="1828"/>
                </a:cxn>
                <a:cxn ang="0">
                  <a:pos x="4" y="1792"/>
                </a:cxn>
                <a:cxn ang="0">
                  <a:pos x="0" y="1752"/>
                </a:cxn>
                <a:cxn ang="0">
                  <a:pos x="0" y="194"/>
                </a:cxn>
                <a:cxn ang="0">
                  <a:pos x="4" y="154"/>
                </a:cxn>
                <a:cxn ang="0">
                  <a:pos x="16" y="118"/>
                </a:cxn>
                <a:cxn ang="0">
                  <a:pos x="36" y="86"/>
                </a:cxn>
                <a:cxn ang="0">
                  <a:pos x="64" y="56"/>
                </a:cxn>
                <a:cxn ang="0">
                  <a:pos x="94" y="32"/>
                </a:cxn>
                <a:cxn ang="0">
                  <a:pos x="132" y="14"/>
                </a:cxn>
                <a:cxn ang="0">
                  <a:pos x="172" y="4"/>
                </a:cxn>
                <a:cxn ang="0">
                  <a:pos x="214" y="0"/>
                </a:cxn>
                <a:cxn ang="0">
                  <a:pos x="2472" y="0"/>
                </a:cxn>
                <a:cxn ang="0">
                  <a:pos x="2516" y="4"/>
                </a:cxn>
                <a:cxn ang="0">
                  <a:pos x="2556" y="14"/>
                </a:cxn>
                <a:cxn ang="0">
                  <a:pos x="2592" y="32"/>
                </a:cxn>
                <a:cxn ang="0">
                  <a:pos x="2624" y="56"/>
                </a:cxn>
                <a:cxn ang="0">
                  <a:pos x="2650" y="86"/>
                </a:cxn>
                <a:cxn ang="0">
                  <a:pos x="2670" y="118"/>
                </a:cxn>
                <a:cxn ang="0">
                  <a:pos x="2682" y="154"/>
                </a:cxn>
                <a:cxn ang="0">
                  <a:pos x="2688" y="194"/>
                </a:cxn>
              </a:cxnLst>
              <a:rect l="0" t="0" r="r" b="b"/>
              <a:pathLst>
                <a:path w="2688" h="1948">
                  <a:moveTo>
                    <a:pt x="2688" y="1752"/>
                  </a:moveTo>
                  <a:lnTo>
                    <a:pt x="2688" y="1752"/>
                  </a:lnTo>
                  <a:lnTo>
                    <a:pt x="2686" y="1772"/>
                  </a:lnTo>
                  <a:lnTo>
                    <a:pt x="2682" y="1792"/>
                  </a:lnTo>
                  <a:lnTo>
                    <a:pt x="2678" y="1810"/>
                  </a:lnTo>
                  <a:lnTo>
                    <a:pt x="2670" y="1828"/>
                  </a:lnTo>
                  <a:lnTo>
                    <a:pt x="2662" y="1846"/>
                  </a:lnTo>
                  <a:lnTo>
                    <a:pt x="2650" y="1862"/>
                  </a:lnTo>
                  <a:lnTo>
                    <a:pt x="2638" y="1876"/>
                  </a:lnTo>
                  <a:lnTo>
                    <a:pt x="2624" y="1890"/>
                  </a:lnTo>
                  <a:lnTo>
                    <a:pt x="2608" y="1902"/>
                  </a:lnTo>
                  <a:lnTo>
                    <a:pt x="2592" y="1914"/>
                  </a:lnTo>
                  <a:lnTo>
                    <a:pt x="2574" y="1924"/>
                  </a:lnTo>
                  <a:lnTo>
                    <a:pt x="2556" y="1932"/>
                  </a:lnTo>
                  <a:lnTo>
                    <a:pt x="2536" y="1938"/>
                  </a:lnTo>
                  <a:lnTo>
                    <a:pt x="2516" y="1944"/>
                  </a:lnTo>
                  <a:lnTo>
                    <a:pt x="2494" y="1946"/>
                  </a:lnTo>
                  <a:lnTo>
                    <a:pt x="2472" y="1948"/>
                  </a:lnTo>
                  <a:lnTo>
                    <a:pt x="214" y="1948"/>
                  </a:lnTo>
                  <a:lnTo>
                    <a:pt x="214" y="1948"/>
                  </a:lnTo>
                  <a:lnTo>
                    <a:pt x="194" y="1946"/>
                  </a:lnTo>
                  <a:lnTo>
                    <a:pt x="172" y="1944"/>
                  </a:lnTo>
                  <a:lnTo>
                    <a:pt x="152" y="1938"/>
                  </a:lnTo>
                  <a:lnTo>
                    <a:pt x="132" y="1932"/>
                  </a:lnTo>
                  <a:lnTo>
                    <a:pt x="112" y="1924"/>
                  </a:lnTo>
                  <a:lnTo>
                    <a:pt x="94" y="1914"/>
                  </a:lnTo>
                  <a:lnTo>
                    <a:pt x="78" y="1902"/>
                  </a:lnTo>
                  <a:lnTo>
                    <a:pt x="64" y="1890"/>
                  </a:lnTo>
                  <a:lnTo>
                    <a:pt x="50" y="1876"/>
                  </a:lnTo>
                  <a:lnTo>
                    <a:pt x="36" y="1862"/>
                  </a:lnTo>
                  <a:lnTo>
                    <a:pt x="26" y="1846"/>
                  </a:lnTo>
                  <a:lnTo>
                    <a:pt x="16" y="1828"/>
                  </a:lnTo>
                  <a:lnTo>
                    <a:pt x="10" y="1810"/>
                  </a:lnTo>
                  <a:lnTo>
                    <a:pt x="4" y="1792"/>
                  </a:lnTo>
                  <a:lnTo>
                    <a:pt x="2" y="1772"/>
                  </a:lnTo>
                  <a:lnTo>
                    <a:pt x="0" y="1752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2" y="174"/>
                  </a:lnTo>
                  <a:lnTo>
                    <a:pt x="4" y="154"/>
                  </a:lnTo>
                  <a:lnTo>
                    <a:pt x="10" y="136"/>
                  </a:lnTo>
                  <a:lnTo>
                    <a:pt x="16" y="118"/>
                  </a:lnTo>
                  <a:lnTo>
                    <a:pt x="26" y="102"/>
                  </a:lnTo>
                  <a:lnTo>
                    <a:pt x="36" y="86"/>
                  </a:lnTo>
                  <a:lnTo>
                    <a:pt x="50" y="70"/>
                  </a:lnTo>
                  <a:lnTo>
                    <a:pt x="64" y="56"/>
                  </a:lnTo>
                  <a:lnTo>
                    <a:pt x="78" y="44"/>
                  </a:lnTo>
                  <a:lnTo>
                    <a:pt x="94" y="32"/>
                  </a:lnTo>
                  <a:lnTo>
                    <a:pt x="112" y="22"/>
                  </a:lnTo>
                  <a:lnTo>
                    <a:pt x="132" y="14"/>
                  </a:lnTo>
                  <a:lnTo>
                    <a:pt x="152" y="8"/>
                  </a:lnTo>
                  <a:lnTo>
                    <a:pt x="172" y="4"/>
                  </a:lnTo>
                  <a:lnTo>
                    <a:pt x="194" y="0"/>
                  </a:lnTo>
                  <a:lnTo>
                    <a:pt x="214" y="0"/>
                  </a:lnTo>
                  <a:lnTo>
                    <a:pt x="2472" y="0"/>
                  </a:lnTo>
                  <a:lnTo>
                    <a:pt x="2472" y="0"/>
                  </a:lnTo>
                  <a:lnTo>
                    <a:pt x="2494" y="0"/>
                  </a:lnTo>
                  <a:lnTo>
                    <a:pt x="2516" y="4"/>
                  </a:lnTo>
                  <a:lnTo>
                    <a:pt x="2536" y="8"/>
                  </a:lnTo>
                  <a:lnTo>
                    <a:pt x="2556" y="14"/>
                  </a:lnTo>
                  <a:lnTo>
                    <a:pt x="2574" y="22"/>
                  </a:lnTo>
                  <a:lnTo>
                    <a:pt x="2592" y="32"/>
                  </a:lnTo>
                  <a:lnTo>
                    <a:pt x="2608" y="44"/>
                  </a:lnTo>
                  <a:lnTo>
                    <a:pt x="2624" y="56"/>
                  </a:lnTo>
                  <a:lnTo>
                    <a:pt x="2638" y="70"/>
                  </a:lnTo>
                  <a:lnTo>
                    <a:pt x="2650" y="86"/>
                  </a:lnTo>
                  <a:lnTo>
                    <a:pt x="2662" y="102"/>
                  </a:lnTo>
                  <a:lnTo>
                    <a:pt x="2670" y="118"/>
                  </a:lnTo>
                  <a:lnTo>
                    <a:pt x="2678" y="136"/>
                  </a:lnTo>
                  <a:lnTo>
                    <a:pt x="2682" y="154"/>
                  </a:lnTo>
                  <a:lnTo>
                    <a:pt x="2686" y="174"/>
                  </a:lnTo>
                  <a:lnTo>
                    <a:pt x="2688" y="194"/>
                  </a:lnTo>
                  <a:lnTo>
                    <a:pt x="2688" y="1752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60"/>
            <p:cNvSpPr>
              <a:spLocks/>
            </p:cNvSpPr>
            <p:nvPr/>
          </p:nvSpPr>
          <p:spPr bwMode="auto">
            <a:xfrm>
              <a:off x="1642952" y="4303686"/>
              <a:ext cx="2539202" cy="397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0"/>
                </a:cxn>
                <a:cxn ang="0">
                  <a:pos x="0" y="140"/>
                </a:cxn>
                <a:cxn ang="0">
                  <a:pos x="2" y="160"/>
                </a:cxn>
                <a:cxn ang="0">
                  <a:pos x="4" y="180"/>
                </a:cxn>
                <a:cxn ang="0">
                  <a:pos x="10" y="198"/>
                </a:cxn>
                <a:cxn ang="0">
                  <a:pos x="16" y="216"/>
                </a:cxn>
                <a:cxn ang="0">
                  <a:pos x="26" y="234"/>
                </a:cxn>
                <a:cxn ang="0">
                  <a:pos x="36" y="250"/>
                </a:cxn>
                <a:cxn ang="0">
                  <a:pos x="50" y="264"/>
                </a:cxn>
                <a:cxn ang="0">
                  <a:pos x="64" y="278"/>
                </a:cxn>
                <a:cxn ang="0">
                  <a:pos x="78" y="290"/>
                </a:cxn>
                <a:cxn ang="0">
                  <a:pos x="94" y="302"/>
                </a:cxn>
                <a:cxn ang="0">
                  <a:pos x="112" y="312"/>
                </a:cxn>
                <a:cxn ang="0">
                  <a:pos x="132" y="320"/>
                </a:cxn>
                <a:cxn ang="0">
                  <a:pos x="152" y="326"/>
                </a:cxn>
                <a:cxn ang="0">
                  <a:pos x="172" y="332"/>
                </a:cxn>
                <a:cxn ang="0">
                  <a:pos x="194" y="334"/>
                </a:cxn>
                <a:cxn ang="0">
                  <a:pos x="214" y="336"/>
                </a:cxn>
                <a:cxn ang="0">
                  <a:pos x="2472" y="336"/>
                </a:cxn>
                <a:cxn ang="0">
                  <a:pos x="2472" y="336"/>
                </a:cxn>
                <a:cxn ang="0">
                  <a:pos x="2494" y="334"/>
                </a:cxn>
                <a:cxn ang="0">
                  <a:pos x="2516" y="332"/>
                </a:cxn>
                <a:cxn ang="0">
                  <a:pos x="2536" y="326"/>
                </a:cxn>
                <a:cxn ang="0">
                  <a:pos x="2556" y="320"/>
                </a:cxn>
                <a:cxn ang="0">
                  <a:pos x="2574" y="312"/>
                </a:cxn>
                <a:cxn ang="0">
                  <a:pos x="2592" y="302"/>
                </a:cxn>
                <a:cxn ang="0">
                  <a:pos x="2608" y="290"/>
                </a:cxn>
                <a:cxn ang="0">
                  <a:pos x="2624" y="278"/>
                </a:cxn>
                <a:cxn ang="0">
                  <a:pos x="2638" y="264"/>
                </a:cxn>
                <a:cxn ang="0">
                  <a:pos x="2650" y="250"/>
                </a:cxn>
                <a:cxn ang="0">
                  <a:pos x="2662" y="234"/>
                </a:cxn>
                <a:cxn ang="0">
                  <a:pos x="2670" y="216"/>
                </a:cxn>
                <a:cxn ang="0">
                  <a:pos x="2678" y="198"/>
                </a:cxn>
                <a:cxn ang="0">
                  <a:pos x="2682" y="180"/>
                </a:cxn>
                <a:cxn ang="0">
                  <a:pos x="2686" y="160"/>
                </a:cxn>
                <a:cxn ang="0">
                  <a:pos x="2688" y="140"/>
                </a:cxn>
                <a:cxn ang="0">
                  <a:pos x="2688" y="0"/>
                </a:cxn>
                <a:cxn ang="0">
                  <a:pos x="0" y="0"/>
                </a:cxn>
              </a:cxnLst>
              <a:rect l="0" t="0" r="r" b="b"/>
              <a:pathLst>
                <a:path w="2688" h="336">
                  <a:moveTo>
                    <a:pt x="0" y="0"/>
                  </a:moveTo>
                  <a:lnTo>
                    <a:pt x="0" y="140"/>
                  </a:lnTo>
                  <a:lnTo>
                    <a:pt x="0" y="140"/>
                  </a:lnTo>
                  <a:lnTo>
                    <a:pt x="2" y="160"/>
                  </a:lnTo>
                  <a:lnTo>
                    <a:pt x="4" y="180"/>
                  </a:lnTo>
                  <a:lnTo>
                    <a:pt x="10" y="198"/>
                  </a:lnTo>
                  <a:lnTo>
                    <a:pt x="16" y="216"/>
                  </a:lnTo>
                  <a:lnTo>
                    <a:pt x="26" y="234"/>
                  </a:lnTo>
                  <a:lnTo>
                    <a:pt x="36" y="250"/>
                  </a:lnTo>
                  <a:lnTo>
                    <a:pt x="50" y="264"/>
                  </a:lnTo>
                  <a:lnTo>
                    <a:pt x="64" y="278"/>
                  </a:lnTo>
                  <a:lnTo>
                    <a:pt x="78" y="290"/>
                  </a:lnTo>
                  <a:lnTo>
                    <a:pt x="94" y="302"/>
                  </a:lnTo>
                  <a:lnTo>
                    <a:pt x="112" y="312"/>
                  </a:lnTo>
                  <a:lnTo>
                    <a:pt x="132" y="320"/>
                  </a:lnTo>
                  <a:lnTo>
                    <a:pt x="152" y="326"/>
                  </a:lnTo>
                  <a:lnTo>
                    <a:pt x="172" y="332"/>
                  </a:lnTo>
                  <a:lnTo>
                    <a:pt x="194" y="334"/>
                  </a:lnTo>
                  <a:lnTo>
                    <a:pt x="214" y="336"/>
                  </a:lnTo>
                  <a:lnTo>
                    <a:pt x="2472" y="336"/>
                  </a:lnTo>
                  <a:lnTo>
                    <a:pt x="2472" y="336"/>
                  </a:lnTo>
                  <a:lnTo>
                    <a:pt x="2494" y="334"/>
                  </a:lnTo>
                  <a:lnTo>
                    <a:pt x="2516" y="332"/>
                  </a:lnTo>
                  <a:lnTo>
                    <a:pt x="2536" y="326"/>
                  </a:lnTo>
                  <a:lnTo>
                    <a:pt x="2556" y="320"/>
                  </a:lnTo>
                  <a:lnTo>
                    <a:pt x="2574" y="312"/>
                  </a:lnTo>
                  <a:lnTo>
                    <a:pt x="2592" y="302"/>
                  </a:lnTo>
                  <a:lnTo>
                    <a:pt x="2608" y="290"/>
                  </a:lnTo>
                  <a:lnTo>
                    <a:pt x="2624" y="278"/>
                  </a:lnTo>
                  <a:lnTo>
                    <a:pt x="2638" y="264"/>
                  </a:lnTo>
                  <a:lnTo>
                    <a:pt x="2650" y="250"/>
                  </a:lnTo>
                  <a:lnTo>
                    <a:pt x="2662" y="234"/>
                  </a:lnTo>
                  <a:lnTo>
                    <a:pt x="2670" y="216"/>
                  </a:lnTo>
                  <a:lnTo>
                    <a:pt x="2678" y="198"/>
                  </a:lnTo>
                  <a:lnTo>
                    <a:pt x="2682" y="180"/>
                  </a:lnTo>
                  <a:lnTo>
                    <a:pt x="2686" y="160"/>
                  </a:lnTo>
                  <a:lnTo>
                    <a:pt x="2688" y="140"/>
                  </a:lnTo>
                  <a:lnTo>
                    <a:pt x="26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61"/>
            <p:cNvSpPr>
              <a:spLocks noChangeArrowheads="1"/>
            </p:cNvSpPr>
            <p:nvPr/>
          </p:nvSpPr>
          <p:spPr bwMode="auto">
            <a:xfrm>
              <a:off x="1780870" y="2856591"/>
              <a:ext cx="2263366" cy="13053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62"/>
            <p:cNvSpPr>
              <a:spLocks/>
            </p:cNvSpPr>
            <p:nvPr/>
          </p:nvSpPr>
          <p:spPr bwMode="auto">
            <a:xfrm>
              <a:off x="2285310" y="2856591"/>
              <a:ext cx="1758926" cy="1305339"/>
            </a:xfrm>
            <a:custGeom>
              <a:avLst/>
              <a:gdLst/>
              <a:ahLst/>
              <a:cxnLst>
                <a:cxn ang="0">
                  <a:pos x="0" y="1326"/>
                </a:cxn>
                <a:cxn ang="0">
                  <a:pos x="1862" y="1326"/>
                </a:cxn>
                <a:cxn ang="0">
                  <a:pos x="1862" y="0"/>
                </a:cxn>
                <a:cxn ang="0">
                  <a:pos x="1328" y="0"/>
                </a:cxn>
                <a:cxn ang="0">
                  <a:pos x="0" y="1326"/>
                </a:cxn>
              </a:cxnLst>
              <a:rect l="0" t="0" r="r" b="b"/>
              <a:pathLst>
                <a:path w="1862" h="1326">
                  <a:moveTo>
                    <a:pt x="0" y="1326"/>
                  </a:moveTo>
                  <a:lnTo>
                    <a:pt x="1862" y="1326"/>
                  </a:lnTo>
                  <a:lnTo>
                    <a:pt x="1862" y="0"/>
                  </a:lnTo>
                  <a:lnTo>
                    <a:pt x="1328" y="0"/>
                  </a:lnTo>
                  <a:lnTo>
                    <a:pt x="0" y="13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1742712" y="3007647"/>
            <a:ext cx="38236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public void A(String </a:t>
            </a:r>
            <a:r>
              <a:rPr lang="en-US" altLang="ko-KR" sz="2000" dirty="0" err="1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obj</a:t>
            </a:r>
            <a:r>
              <a:rPr lang="en-US" altLang="ko-KR" sz="20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) {</a:t>
            </a:r>
          </a:p>
          <a:p>
            <a:r>
              <a:rPr lang="en-US" altLang="ko-KR" sz="20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en-US" altLang="ko-KR" sz="20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  if (</a:t>
            </a:r>
            <a:r>
              <a:rPr lang="en-US" altLang="ko-KR" sz="2000" dirty="0" err="1" smtClean="0">
                <a:solidFill>
                  <a:srgbClr val="0070C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obj.equals</a:t>
            </a:r>
            <a:r>
              <a:rPr lang="en-US" altLang="ko-KR" sz="2000" dirty="0" smtClean="0">
                <a:solidFill>
                  <a:srgbClr val="0070C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("SW</a:t>
            </a:r>
            <a:r>
              <a:rPr lang="ko-KR" altLang="en-US" sz="2000" dirty="0" smtClean="0">
                <a:solidFill>
                  <a:srgbClr val="0070C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공학</a:t>
            </a:r>
            <a:r>
              <a:rPr lang="en-US" altLang="ko-KR" sz="2000" dirty="0" smtClean="0">
                <a:solidFill>
                  <a:srgbClr val="0070C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")</a:t>
            </a:r>
            <a:r>
              <a:rPr lang="en-US" altLang="ko-KR" sz="20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) {</a:t>
            </a:r>
          </a:p>
          <a:p>
            <a:r>
              <a:rPr lang="en-US" altLang="ko-KR" sz="20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en-US" altLang="ko-KR" sz="20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      </a:t>
            </a:r>
            <a:r>
              <a:rPr lang="en-US" altLang="ko-KR" sz="2000" dirty="0" err="1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System.out.println</a:t>
            </a:r>
            <a:r>
              <a:rPr lang="en-US" altLang="ko-KR" sz="20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("</a:t>
            </a:r>
            <a:r>
              <a:rPr lang="en-US" altLang="ko-KR" sz="20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  <a:sym typeface="Wingdings" panose="05000000000000000000" pitchFamily="2" charset="2"/>
              </a:rPr>
              <a:t></a:t>
            </a:r>
            <a:r>
              <a:rPr lang="en-US" altLang="ko-KR" sz="20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");</a:t>
            </a:r>
          </a:p>
          <a:p>
            <a:r>
              <a:rPr lang="en-US" altLang="ko-KR" sz="20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   }</a:t>
            </a:r>
            <a:endParaRPr lang="en-US" altLang="ko-KR" sz="20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en-US" altLang="ko-KR" sz="20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}</a:t>
            </a:r>
            <a:endParaRPr lang="ko-KR" altLang="en-US" sz="20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88" name="오른쪽 화살표 87"/>
          <p:cNvSpPr/>
          <p:nvPr/>
        </p:nvSpPr>
        <p:spPr>
          <a:xfrm>
            <a:off x="6096000" y="3678866"/>
            <a:ext cx="903767" cy="843040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/>
          <p:cNvGrpSpPr/>
          <p:nvPr/>
        </p:nvGrpSpPr>
        <p:grpSpPr>
          <a:xfrm>
            <a:off x="7177133" y="2665673"/>
            <a:ext cx="4330788" cy="3511290"/>
            <a:chOff x="1642952" y="2716804"/>
            <a:chExt cx="2539202" cy="2274007"/>
          </a:xfrm>
        </p:grpSpPr>
        <p:sp>
          <p:nvSpPr>
            <p:cNvPr id="90" name="Rectangle 57"/>
            <p:cNvSpPr>
              <a:spLocks noChangeArrowheads="1"/>
            </p:cNvSpPr>
            <p:nvPr/>
          </p:nvSpPr>
          <p:spPr bwMode="auto">
            <a:xfrm>
              <a:off x="2657499" y="4567511"/>
              <a:ext cx="508218" cy="263824"/>
            </a:xfrm>
            <a:prstGeom prst="rect">
              <a:avLst/>
            </a:prstGeom>
            <a:solidFill>
              <a:srgbClr val="A5A4A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58"/>
            <p:cNvSpPr>
              <a:spLocks/>
            </p:cNvSpPr>
            <p:nvPr/>
          </p:nvSpPr>
          <p:spPr bwMode="auto">
            <a:xfrm>
              <a:off x="2402445" y="4780145"/>
              <a:ext cx="1018326" cy="210666"/>
            </a:xfrm>
            <a:custGeom>
              <a:avLst/>
              <a:gdLst/>
              <a:ahLst/>
              <a:cxnLst>
                <a:cxn ang="0">
                  <a:pos x="942" y="214"/>
                </a:cxn>
                <a:cxn ang="0">
                  <a:pos x="136" y="214"/>
                </a:cxn>
                <a:cxn ang="0">
                  <a:pos x="136" y="214"/>
                </a:cxn>
                <a:cxn ang="0">
                  <a:pos x="108" y="212"/>
                </a:cxn>
                <a:cxn ang="0">
                  <a:pos x="84" y="206"/>
                </a:cxn>
                <a:cxn ang="0">
                  <a:pos x="60" y="196"/>
                </a:cxn>
                <a:cxn ang="0">
                  <a:pos x="40" y="182"/>
                </a:cxn>
                <a:cxn ang="0">
                  <a:pos x="24" y="166"/>
                </a:cxn>
                <a:cxn ang="0">
                  <a:pos x="16" y="158"/>
                </a:cxn>
                <a:cxn ang="0">
                  <a:pos x="10" y="148"/>
                </a:cxn>
                <a:cxn ang="0">
                  <a:pos x="6" y="138"/>
                </a:cxn>
                <a:cxn ang="0">
                  <a:pos x="4" y="128"/>
                </a:cxn>
                <a:cxn ang="0">
                  <a:pos x="2" y="118"/>
                </a:cxn>
                <a:cxn ang="0">
                  <a:pos x="0" y="106"/>
                </a:cxn>
                <a:cxn ang="0">
                  <a:pos x="0" y="106"/>
                </a:cxn>
                <a:cxn ang="0">
                  <a:pos x="2" y="96"/>
                </a:cxn>
                <a:cxn ang="0">
                  <a:pos x="4" y="86"/>
                </a:cxn>
                <a:cxn ang="0">
                  <a:pos x="6" y="74"/>
                </a:cxn>
                <a:cxn ang="0">
                  <a:pos x="10" y="64"/>
                </a:cxn>
                <a:cxn ang="0">
                  <a:pos x="16" y="56"/>
                </a:cxn>
                <a:cxn ang="0">
                  <a:pos x="24" y="46"/>
                </a:cxn>
                <a:cxn ang="0">
                  <a:pos x="40" y="30"/>
                </a:cxn>
                <a:cxn ang="0">
                  <a:pos x="60" y="18"/>
                </a:cxn>
                <a:cxn ang="0">
                  <a:pos x="84" y="8"/>
                </a:cxn>
                <a:cxn ang="0">
                  <a:pos x="108" y="2"/>
                </a:cxn>
                <a:cxn ang="0">
                  <a:pos x="136" y="0"/>
                </a:cxn>
                <a:cxn ang="0">
                  <a:pos x="942" y="0"/>
                </a:cxn>
                <a:cxn ang="0">
                  <a:pos x="942" y="0"/>
                </a:cxn>
                <a:cxn ang="0">
                  <a:pos x="970" y="2"/>
                </a:cxn>
                <a:cxn ang="0">
                  <a:pos x="996" y="8"/>
                </a:cxn>
                <a:cxn ang="0">
                  <a:pos x="1018" y="18"/>
                </a:cxn>
                <a:cxn ang="0">
                  <a:pos x="1038" y="30"/>
                </a:cxn>
                <a:cxn ang="0">
                  <a:pos x="1056" y="46"/>
                </a:cxn>
                <a:cxn ang="0">
                  <a:pos x="1062" y="56"/>
                </a:cxn>
                <a:cxn ang="0">
                  <a:pos x="1068" y="64"/>
                </a:cxn>
                <a:cxn ang="0">
                  <a:pos x="1072" y="74"/>
                </a:cxn>
                <a:cxn ang="0">
                  <a:pos x="1076" y="86"/>
                </a:cxn>
                <a:cxn ang="0">
                  <a:pos x="1078" y="96"/>
                </a:cxn>
                <a:cxn ang="0">
                  <a:pos x="1078" y="106"/>
                </a:cxn>
                <a:cxn ang="0">
                  <a:pos x="1078" y="106"/>
                </a:cxn>
                <a:cxn ang="0">
                  <a:pos x="1078" y="118"/>
                </a:cxn>
                <a:cxn ang="0">
                  <a:pos x="1076" y="128"/>
                </a:cxn>
                <a:cxn ang="0">
                  <a:pos x="1072" y="138"/>
                </a:cxn>
                <a:cxn ang="0">
                  <a:pos x="1068" y="148"/>
                </a:cxn>
                <a:cxn ang="0">
                  <a:pos x="1062" y="158"/>
                </a:cxn>
                <a:cxn ang="0">
                  <a:pos x="1056" y="166"/>
                </a:cxn>
                <a:cxn ang="0">
                  <a:pos x="1038" y="182"/>
                </a:cxn>
                <a:cxn ang="0">
                  <a:pos x="1018" y="196"/>
                </a:cxn>
                <a:cxn ang="0">
                  <a:pos x="996" y="206"/>
                </a:cxn>
                <a:cxn ang="0">
                  <a:pos x="970" y="212"/>
                </a:cxn>
                <a:cxn ang="0">
                  <a:pos x="942" y="214"/>
                </a:cxn>
                <a:cxn ang="0">
                  <a:pos x="942" y="214"/>
                </a:cxn>
              </a:cxnLst>
              <a:rect l="0" t="0" r="r" b="b"/>
              <a:pathLst>
                <a:path w="1078" h="214">
                  <a:moveTo>
                    <a:pt x="942" y="214"/>
                  </a:moveTo>
                  <a:lnTo>
                    <a:pt x="136" y="214"/>
                  </a:lnTo>
                  <a:lnTo>
                    <a:pt x="136" y="214"/>
                  </a:lnTo>
                  <a:lnTo>
                    <a:pt x="108" y="212"/>
                  </a:lnTo>
                  <a:lnTo>
                    <a:pt x="84" y="206"/>
                  </a:lnTo>
                  <a:lnTo>
                    <a:pt x="60" y="196"/>
                  </a:lnTo>
                  <a:lnTo>
                    <a:pt x="40" y="182"/>
                  </a:lnTo>
                  <a:lnTo>
                    <a:pt x="24" y="166"/>
                  </a:lnTo>
                  <a:lnTo>
                    <a:pt x="16" y="158"/>
                  </a:lnTo>
                  <a:lnTo>
                    <a:pt x="10" y="148"/>
                  </a:lnTo>
                  <a:lnTo>
                    <a:pt x="6" y="138"/>
                  </a:lnTo>
                  <a:lnTo>
                    <a:pt x="4" y="128"/>
                  </a:lnTo>
                  <a:lnTo>
                    <a:pt x="2" y="118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96"/>
                  </a:lnTo>
                  <a:lnTo>
                    <a:pt x="4" y="86"/>
                  </a:lnTo>
                  <a:lnTo>
                    <a:pt x="6" y="74"/>
                  </a:lnTo>
                  <a:lnTo>
                    <a:pt x="10" y="64"/>
                  </a:lnTo>
                  <a:lnTo>
                    <a:pt x="16" y="56"/>
                  </a:lnTo>
                  <a:lnTo>
                    <a:pt x="24" y="46"/>
                  </a:lnTo>
                  <a:lnTo>
                    <a:pt x="40" y="30"/>
                  </a:lnTo>
                  <a:lnTo>
                    <a:pt x="60" y="18"/>
                  </a:lnTo>
                  <a:lnTo>
                    <a:pt x="84" y="8"/>
                  </a:lnTo>
                  <a:lnTo>
                    <a:pt x="108" y="2"/>
                  </a:lnTo>
                  <a:lnTo>
                    <a:pt x="136" y="0"/>
                  </a:lnTo>
                  <a:lnTo>
                    <a:pt x="942" y="0"/>
                  </a:lnTo>
                  <a:lnTo>
                    <a:pt x="942" y="0"/>
                  </a:lnTo>
                  <a:lnTo>
                    <a:pt x="970" y="2"/>
                  </a:lnTo>
                  <a:lnTo>
                    <a:pt x="996" y="8"/>
                  </a:lnTo>
                  <a:lnTo>
                    <a:pt x="1018" y="18"/>
                  </a:lnTo>
                  <a:lnTo>
                    <a:pt x="1038" y="30"/>
                  </a:lnTo>
                  <a:lnTo>
                    <a:pt x="1056" y="46"/>
                  </a:lnTo>
                  <a:lnTo>
                    <a:pt x="1062" y="56"/>
                  </a:lnTo>
                  <a:lnTo>
                    <a:pt x="1068" y="64"/>
                  </a:lnTo>
                  <a:lnTo>
                    <a:pt x="1072" y="74"/>
                  </a:lnTo>
                  <a:lnTo>
                    <a:pt x="1076" y="86"/>
                  </a:lnTo>
                  <a:lnTo>
                    <a:pt x="1078" y="96"/>
                  </a:lnTo>
                  <a:lnTo>
                    <a:pt x="1078" y="106"/>
                  </a:lnTo>
                  <a:lnTo>
                    <a:pt x="1078" y="106"/>
                  </a:lnTo>
                  <a:lnTo>
                    <a:pt x="1078" y="118"/>
                  </a:lnTo>
                  <a:lnTo>
                    <a:pt x="1076" y="128"/>
                  </a:lnTo>
                  <a:lnTo>
                    <a:pt x="1072" y="138"/>
                  </a:lnTo>
                  <a:lnTo>
                    <a:pt x="1068" y="148"/>
                  </a:lnTo>
                  <a:lnTo>
                    <a:pt x="1062" y="158"/>
                  </a:lnTo>
                  <a:lnTo>
                    <a:pt x="1056" y="166"/>
                  </a:lnTo>
                  <a:lnTo>
                    <a:pt x="1038" y="182"/>
                  </a:lnTo>
                  <a:lnTo>
                    <a:pt x="1018" y="196"/>
                  </a:lnTo>
                  <a:lnTo>
                    <a:pt x="996" y="206"/>
                  </a:lnTo>
                  <a:lnTo>
                    <a:pt x="970" y="212"/>
                  </a:lnTo>
                  <a:lnTo>
                    <a:pt x="942" y="214"/>
                  </a:lnTo>
                  <a:lnTo>
                    <a:pt x="942" y="214"/>
                  </a:lnTo>
                  <a:close/>
                </a:path>
              </a:pathLst>
            </a:custGeom>
            <a:solidFill>
              <a:srgbClr val="C9C6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59"/>
            <p:cNvSpPr>
              <a:spLocks/>
            </p:cNvSpPr>
            <p:nvPr/>
          </p:nvSpPr>
          <p:spPr bwMode="auto">
            <a:xfrm>
              <a:off x="1642952" y="2716804"/>
              <a:ext cx="2539202" cy="1917647"/>
            </a:xfrm>
            <a:custGeom>
              <a:avLst/>
              <a:gdLst/>
              <a:ahLst/>
              <a:cxnLst>
                <a:cxn ang="0">
                  <a:pos x="2688" y="1752"/>
                </a:cxn>
                <a:cxn ang="0">
                  <a:pos x="2682" y="1792"/>
                </a:cxn>
                <a:cxn ang="0">
                  <a:pos x="2670" y="1828"/>
                </a:cxn>
                <a:cxn ang="0">
                  <a:pos x="2650" y="1862"/>
                </a:cxn>
                <a:cxn ang="0">
                  <a:pos x="2624" y="1890"/>
                </a:cxn>
                <a:cxn ang="0">
                  <a:pos x="2592" y="1914"/>
                </a:cxn>
                <a:cxn ang="0">
                  <a:pos x="2556" y="1932"/>
                </a:cxn>
                <a:cxn ang="0">
                  <a:pos x="2516" y="1944"/>
                </a:cxn>
                <a:cxn ang="0">
                  <a:pos x="2472" y="1948"/>
                </a:cxn>
                <a:cxn ang="0">
                  <a:pos x="214" y="1948"/>
                </a:cxn>
                <a:cxn ang="0">
                  <a:pos x="172" y="1944"/>
                </a:cxn>
                <a:cxn ang="0">
                  <a:pos x="132" y="1932"/>
                </a:cxn>
                <a:cxn ang="0">
                  <a:pos x="94" y="1914"/>
                </a:cxn>
                <a:cxn ang="0">
                  <a:pos x="64" y="1890"/>
                </a:cxn>
                <a:cxn ang="0">
                  <a:pos x="36" y="1862"/>
                </a:cxn>
                <a:cxn ang="0">
                  <a:pos x="16" y="1828"/>
                </a:cxn>
                <a:cxn ang="0">
                  <a:pos x="4" y="1792"/>
                </a:cxn>
                <a:cxn ang="0">
                  <a:pos x="0" y="1752"/>
                </a:cxn>
                <a:cxn ang="0">
                  <a:pos x="0" y="194"/>
                </a:cxn>
                <a:cxn ang="0">
                  <a:pos x="4" y="154"/>
                </a:cxn>
                <a:cxn ang="0">
                  <a:pos x="16" y="118"/>
                </a:cxn>
                <a:cxn ang="0">
                  <a:pos x="36" y="86"/>
                </a:cxn>
                <a:cxn ang="0">
                  <a:pos x="64" y="56"/>
                </a:cxn>
                <a:cxn ang="0">
                  <a:pos x="94" y="32"/>
                </a:cxn>
                <a:cxn ang="0">
                  <a:pos x="132" y="14"/>
                </a:cxn>
                <a:cxn ang="0">
                  <a:pos x="172" y="4"/>
                </a:cxn>
                <a:cxn ang="0">
                  <a:pos x="214" y="0"/>
                </a:cxn>
                <a:cxn ang="0">
                  <a:pos x="2472" y="0"/>
                </a:cxn>
                <a:cxn ang="0">
                  <a:pos x="2516" y="4"/>
                </a:cxn>
                <a:cxn ang="0">
                  <a:pos x="2556" y="14"/>
                </a:cxn>
                <a:cxn ang="0">
                  <a:pos x="2592" y="32"/>
                </a:cxn>
                <a:cxn ang="0">
                  <a:pos x="2624" y="56"/>
                </a:cxn>
                <a:cxn ang="0">
                  <a:pos x="2650" y="86"/>
                </a:cxn>
                <a:cxn ang="0">
                  <a:pos x="2670" y="118"/>
                </a:cxn>
                <a:cxn ang="0">
                  <a:pos x="2682" y="154"/>
                </a:cxn>
                <a:cxn ang="0">
                  <a:pos x="2688" y="194"/>
                </a:cxn>
              </a:cxnLst>
              <a:rect l="0" t="0" r="r" b="b"/>
              <a:pathLst>
                <a:path w="2688" h="1948">
                  <a:moveTo>
                    <a:pt x="2688" y="1752"/>
                  </a:moveTo>
                  <a:lnTo>
                    <a:pt x="2688" y="1752"/>
                  </a:lnTo>
                  <a:lnTo>
                    <a:pt x="2686" y="1772"/>
                  </a:lnTo>
                  <a:lnTo>
                    <a:pt x="2682" y="1792"/>
                  </a:lnTo>
                  <a:lnTo>
                    <a:pt x="2678" y="1810"/>
                  </a:lnTo>
                  <a:lnTo>
                    <a:pt x="2670" y="1828"/>
                  </a:lnTo>
                  <a:lnTo>
                    <a:pt x="2662" y="1846"/>
                  </a:lnTo>
                  <a:lnTo>
                    <a:pt x="2650" y="1862"/>
                  </a:lnTo>
                  <a:lnTo>
                    <a:pt x="2638" y="1876"/>
                  </a:lnTo>
                  <a:lnTo>
                    <a:pt x="2624" y="1890"/>
                  </a:lnTo>
                  <a:lnTo>
                    <a:pt x="2608" y="1902"/>
                  </a:lnTo>
                  <a:lnTo>
                    <a:pt x="2592" y="1914"/>
                  </a:lnTo>
                  <a:lnTo>
                    <a:pt x="2574" y="1924"/>
                  </a:lnTo>
                  <a:lnTo>
                    <a:pt x="2556" y="1932"/>
                  </a:lnTo>
                  <a:lnTo>
                    <a:pt x="2536" y="1938"/>
                  </a:lnTo>
                  <a:lnTo>
                    <a:pt x="2516" y="1944"/>
                  </a:lnTo>
                  <a:lnTo>
                    <a:pt x="2494" y="1946"/>
                  </a:lnTo>
                  <a:lnTo>
                    <a:pt x="2472" y="1948"/>
                  </a:lnTo>
                  <a:lnTo>
                    <a:pt x="214" y="1948"/>
                  </a:lnTo>
                  <a:lnTo>
                    <a:pt x="214" y="1948"/>
                  </a:lnTo>
                  <a:lnTo>
                    <a:pt x="194" y="1946"/>
                  </a:lnTo>
                  <a:lnTo>
                    <a:pt x="172" y="1944"/>
                  </a:lnTo>
                  <a:lnTo>
                    <a:pt x="152" y="1938"/>
                  </a:lnTo>
                  <a:lnTo>
                    <a:pt x="132" y="1932"/>
                  </a:lnTo>
                  <a:lnTo>
                    <a:pt x="112" y="1924"/>
                  </a:lnTo>
                  <a:lnTo>
                    <a:pt x="94" y="1914"/>
                  </a:lnTo>
                  <a:lnTo>
                    <a:pt x="78" y="1902"/>
                  </a:lnTo>
                  <a:lnTo>
                    <a:pt x="64" y="1890"/>
                  </a:lnTo>
                  <a:lnTo>
                    <a:pt x="50" y="1876"/>
                  </a:lnTo>
                  <a:lnTo>
                    <a:pt x="36" y="1862"/>
                  </a:lnTo>
                  <a:lnTo>
                    <a:pt x="26" y="1846"/>
                  </a:lnTo>
                  <a:lnTo>
                    <a:pt x="16" y="1828"/>
                  </a:lnTo>
                  <a:lnTo>
                    <a:pt x="10" y="1810"/>
                  </a:lnTo>
                  <a:lnTo>
                    <a:pt x="4" y="1792"/>
                  </a:lnTo>
                  <a:lnTo>
                    <a:pt x="2" y="1772"/>
                  </a:lnTo>
                  <a:lnTo>
                    <a:pt x="0" y="1752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2" y="174"/>
                  </a:lnTo>
                  <a:lnTo>
                    <a:pt x="4" y="154"/>
                  </a:lnTo>
                  <a:lnTo>
                    <a:pt x="10" y="136"/>
                  </a:lnTo>
                  <a:lnTo>
                    <a:pt x="16" y="118"/>
                  </a:lnTo>
                  <a:lnTo>
                    <a:pt x="26" y="102"/>
                  </a:lnTo>
                  <a:lnTo>
                    <a:pt x="36" y="86"/>
                  </a:lnTo>
                  <a:lnTo>
                    <a:pt x="50" y="70"/>
                  </a:lnTo>
                  <a:lnTo>
                    <a:pt x="64" y="56"/>
                  </a:lnTo>
                  <a:lnTo>
                    <a:pt x="78" y="44"/>
                  </a:lnTo>
                  <a:lnTo>
                    <a:pt x="94" y="32"/>
                  </a:lnTo>
                  <a:lnTo>
                    <a:pt x="112" y="22"/>
                  </a:lnTo>
                  <a:lnTo>
                    <a:pt x="132" y="14"/>
                  </a:lnTo>
                  <a:lnTo>
                    <a:pt x="152" y="8"/>
                  </a:lnTo>
                  <a:lnTo>
                    <a:pt x="172" y="4"/>
                  </a:lnTo>
                  <a:lnTo>
                    <a:pt x="194" y="0"/>
                  </a:lnTo>
                  <a:lnTo>
                    <a:pt x="214" y="0"/>
                  </a:lnTo>
                  <a:lnTo>
                    <a:pt x="2472" y="0"/>
                  </a:lnTo>
                  <a:lnTo>
                    <a:pt x="2472" y="0"/>
                  </a:lnTo>
                  <a:lnTo>
                    <a:pt x="2494" y="0"/>
                  </a:lnTo>
                  <a:lnTo>
                    <a:pt x="2516" y="4"/>
                  </a:lnTo>
                  <a:lnTo>
                    <a:pt x="2536" y="8"/>
                  </a:lnTo>
                  <a:lnTo>
                    <a:pt x="2556" y="14"/>
                  </a:lnTo>
                  <a:lnTo>
                    <a:pt x="2574" y="22"/>
                  </a:lnTo>
                  <a:lnTo>
                    <a:pt x="2592" y="32"/>
                  </a:lnTo>
                  <a:lnTo>
                    <a:pt x="2608" y="44"/>
                  </a:lnTo>
                  <a:lnTo>
                    <a:pt x="2624" y="56"/>
                  </a:lnTo>
                  <a:lnTo>
                    <a:pt x="2638" y="70"/>
                  </a:lnTo>
                  <a:lnTo>
                    <a:pt x="2650" y="86"/>
                  </a:lnTo>
                  <a:lnTo>
                    <a:pt x="2662" y="102"/>
                  </a:lnTo>
                  <a:lnTo>
                    <a:pt x="2670" y="118"/>
                  </a:lnTo>
                  <a:lnTo>
                    <a:pt x="2678" y="136"/>
                  </a:lnTo>
                  <a:lnTo>
                    <a:pt x="2682" y="154"/>
                  </a:lnTo>
                  <a:lnTo>
                    <a:pt x="2686" y="174"/>
                  </a:lnTo>
                  <a:lnTo>
                    <a:pt x="2688" y="194"/>
                  </a:lnTo>
                  <a:lnTo>
                    <a:pt x="2688" y="1752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60"/>
            <p:cNvSpPr>
              <a:spLocks/>
            </p:cNvSpPr>
            <p:nvPr/>
          </p:nvSpPr>
          <p:spPr bwMode="auto">
            <a:xfrm>
              <a:off x="1642952" y="4303686"/>
              <a:ext cx="2539202" cy="397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0"/>
                </a:cxn>
                <a:cxn ang="0">
                  <a:pos x="0" y="140"/>
                </a:cxn>
                <a:cxn ang="0">
                  <a:pos x="2" y="160"/>
                </a:cxn>
                <a:cxn ang="0">
                  <a:pos x="4" y="180"/>
                </a:cxn>
                <a:cxn ang="0">
                  <a:pos x="10" y="198"/>
                </a:cxn>
                <a:cxn ang="0">
                  <a:pos x="16" y="216"/>
                </a:cxn>
                <a:cxn ang="0">
                  <a:pos x="26" y="234"/>
                </a:cxn>
                <a:cxn ang="0">
                  <a:pos x="36" y="250"/>
                </a:cxn>
                <a:cxn ang="0">
                  <a:pos x="50" y="264"/>
                </a:cxn>
                <a:cxn ang="0">
                  <a:pos x="64" y="278"/>
                </a:cxn>
                <a:cxn ang="0">
                  <a:pos x="78" y="290"/>
                </a:cxn>
                <a:cxn ang="0">
                  <a:pos x="94" y="302"/>
                </a:cxn>
                <a:cxn ang="0">
                  <a:pos x="112" y="312"/>
                </a:cxn>
                <a:cxn ang="0">
                  <a:pos x="132" y="320"/>
                </a:cxn>
                <a:cxn ang="0">
                  <a:pos x="152" y="326"/>
                </a:cxn>
                <a:cxn ang="0">
                  <a:pos x="172" y="332"/>
                </a:cxn>
                <a:cxn ang="0">
                  <a:pos x="194" y="334"/>
                </a:cxn>
                <a:cxn ang="0">
                  <a:pos x="214" y="336"/>
                </a:cxn>
                <a:cxn ang="0">
                  <a:pos x="2472" y="336"/>
                </a:cxn>
                <a:cxn ang="0">
                  <a:pos x="2472" y="336"/>
                </a:cxn>
                <a:cxn ang="0">
                  <a:pos x="2494" y="334"/>
                </a:cxn>
                <a:cxn ang="0">
                  <a:pos x="2516" y="332"/>
                </a:cxn>
                <a:cxn ang="0">
                  <a:pos x="2536" y="326"/>
                </a:cxn>
                <a:cxn ang="0">
                  <a:pos x="2556" y="320"/>
                </a:cxn>
                <a:cxn ang="0">
                  <a:pos x="2574" y="312"/>
                </a:cxn>
                <a:cxn ang="0">
                  <a:pos x="2592" y="302"/>
                </a:cxn>
                <a:cxn ang="0">
                  <a:pos x="2608" y="290"/>
                </a:cxn>
                <a:cxn ang="0">
                  <a:pos x="2624" y="278"/>
                </a:cxn>
                <a:cxn ang="0">
                  <a:pos x="2638" y="264"/>
                </a:cxn>
                <a:cxn ang="0">
                  <a:pos x="2650" y="250"/>
                </a:cxn>
                <a:cxn ang="0">
                  <a:pos x="2662" y="234"/>
                </a:cxn>
                <a:cxn ang="0">
                  <a:pos x="2670" y="216"/>
                </a:cxn>
                <a:cxn ang="0">
                  <a:pos x="2678" y="198"/>
                </a:cxn>
                <a:cxn ang="0">
                  <a:pos x="2682" y="180"/>
                </a:cxn>
                <a:cxn ang="0">
                  <a:pos x="2686" y="160"/>
                </a:cxn>
                <a:cxn ang="0">
                  <a:pos x="2688" y="140"/>
                </a:cxn>
                <a:cxn ang="0">
                  <a:pos x="2688" y="0"/>
                </a:cxn>
                <a:cxn ang="0">
                  <a:pos x="0" y="0"/>
                </a:cxn>
              </a:cxnLst>
              <a:rect l="0" t="0" r="r" b="b"/>
              <a:pathLst>
                <a:path w="2688" h="336">
                  <a:moveTo>
                    <a:pt x="0" y="0"/>
                  </a:moveTo>
                  <a:lnTo>
                    <a:pt x="0" y="140"/>
                  </a:lnTo>
                  <a:lnTo>
                    <a:pt x="0" y="140"/>
                  </a:lnTo>
                  <a:lnTo>
                    <a:pt x="2" y="160"/>
                  </a:lnTo>
                  <a:lnTo>
                    <a:pt x="4" y="180"/>
                  </a:lnTo>
                  <a:lnTo>
                    <a:pt x="10" y="198"/>
                  </a:lnTo>
                  <a:lnTo>
                    <a:pt x="16" y="216"/>
                  </a:lnTo>
                  <a:lnTo>
                    <a:pt x="26" y="234"/>
                  </a:lnTo>
                  <a:lnTo>
                    <a:pt x="36" y="250"/>
                  </a:lnTo>
                  <a:lnTo>
                    <a:pt x="50" y="264"/>
                  </a:lnTo>
                  <a:lnTo>
                    <a:pt x="64" y="278"/>
                  </a:lnTo>
                  <a:lnTo>
                    <a:pt x="78" y="290"/>
                  </a:lnTo>
                  <a:lnTo>
                    <a:pt x="94" y="302"/>
                  </a:lnTo>
                  <a:lnTo>
                    <a:pt x="112" y="312"/>
                  </a:lnTo>
                  <a:lnTo>
                    <a:pt x="132" y="320"/>
                  </a:lnTo>
                  <a:lnTo>
                    <a:pt x="152" y="326"/>
                  </a:lnTo>
                  <a:lnTo>
                    <a:pt x="172" y="332"/>
                  </a:lnTo>
                  <a:lnTo>
                    <a:pt x="194" y="334"/>
                  </a:lnTo>
                  <a:lnTo>
                    <a:pt x="214" y="336"/>
                  </a:lnTo>
                  <a:lnTo>
                    <a:pt x="2472" y="336"/>
                  </a:lnTo>
                  <a:lnTo>
                    <a:pt x="2472" y="336"/>
                  </a:lnTo>
                  <a:lnTo>
                    <a:pt x="2494" y="334"/>
                  </a:lnTo>
                  <a:lnTo>
                    <a:pt x="2516" y="332"/>
                  </a:lnTo>
                  <a:lnTo>
                    <a:pt x="2536" y="326"/>
                  </a:lnTo>
                  <a:lnTo>
                    <a:pt x="2556" y="320"/>
                  </a:lnTo>
                  <a:lnTo>
                    <a:pt x="2574" y="312"/>
                  </a:lnTo>
                  <a:lnTo>
                    <a:pt x="2592" y="302"/>
                  </a:lnTo>
                  <a:lnTo>
                    <a:pt x="2608" y="290"/>
                  </a:lnTo>
                  <a:lnTo>
                    <a:pt x="2624" y="278"/>
                  </a:lnTo>
                  <a:lnTo>
                    <a:pt x="2638" y="264"/>
                  </a:lnTo>
                  <a:lnTo>
                    <a:pt x="2650" y="250"/>
                  </a:lnTo>
                  <a:lnTo>
                    <a:pt x="2662" y="234"/>
                  </a:lnTo>
                  <a:lnTo>
                    <a:pt x="2670" y="216"/>
                  </a:lnTo>
                  <a:lnTo>
                    <a:pt x="2678" y="198"/>
                  </a:lnTo>
                  <a:lnTo>
                    <a:pt x="2682" y="180"/>
                  </a:lnTo>
                  <a:lnTo>
                    <a:pt x="2686" y="160"/>
                  </a:lnTo>
                  <a:lnTo>
                    <a:pt x="2688" y="140"/>
                  </a:lnTo>
                  <a:lnTo>
                    <a:pt x="26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1"/>
            <p:cNvSpPr>
              <a:spLocks noChangeArrowheads="1"/>
            </p:cNvSpPr>
            <p:nvPr/>
          </p:nvSpPr>
          <p:spPr bwMode="auto">
            <a:xfrm>
              <a:off x="1780870" y="2856591"/>
              <a:ext cx="2263366" cy="13053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62"/>
            <p:cNvSpPr>
              <a:spLocks/>
            </p:cNvSpPr>
            <p:nvPr/>
          </p:nvSpPr>
          <p:spPr bwMode="auto">
            <a:xfrm>
              <a:off x="2285310" y="2856591"/>
              <a:ext cx="1758926" cy="1305339"/>
            </a:xfrm>
            <a:custGeom>
              <a:avLst/>
              <a:gdLst/>
              <a:ahLst/>
              <a:cxnLst>
                <a:cxn ang="0">
                  <a:pos x="0" y="1326"/>
                </a:cxn>
                <a:cxn ang="0">
                  <a:pos x="1862" y="1326"/>
                </a:cxn>
                <a:cxn ang="0">
                  <a:pos x="1862" y="0"/>
                </a:cxn>
                <a:cxn ang="0">
                  <a:pos x="1328" y="0"/>
                </a:cxn>
                <a:cxn ang="0">
                  <a:pos x="0" y="1326"/>
                </a:cxn>
              </a:cxnLst>
              <a:rect l="0" t="0" r="r" b="b"/>
              <a:pathLst>
                <a:path w="1862" h="1326">
                  <a:moveTo>
                    <a:pt x="0" y="1326"/>
                  </a:moveTo>
                  <a:lnTo>
                    <a:pt x="1862" y="1326"/>
                  </a:lnTo>
                  <a:lnTo>
                    <a:pt x="1862" y="0"/>
                  </a:lnTo>
                  <a:lnTo>
                    <a:pt x="1328" y="0"/>
                  </a:lnTo>
                  <a:lnTo>
                    <a:pt x="0" y="13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7470525" y="2966300"/>
            <a:ext cx="38236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public void A(String </a:t>
            </a:r>
            <a:r>
              <a:rPr lang="en-US" altLang="ko-KR" sz="2000" dirty="0" err="1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obj</a:t>
            </a:r>
            <a:r>
              <a:rPr lang="en-US" altLang="ko-KR" sz="20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) {</a:t>
            </a:r>
          </a:p>
          <a:p>
            <a:r>
              <a:rPr lang="en-US" altLang="ko-KR" sz="20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en-US" altLang="ko-KR" sz="20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  if (</a:t>
            </a:r>
            <a:r>
              <a:rPr lang="en-US" altLang="ko-KR" sz="2000" dirty="0" err="1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obj</a:t>
            </a:r>
            <a:r>
              <a:rPr lang="en-US" altLang="ko-KR" sz="2000" dirty="0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!= null &amp;&amp;</a:t>
            </a:r>
          </a:p>
          <a:p>
            <a:r>
              <a:rPr lang="en-US" altLang="ko-KR" sz="20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en-US" altLang="ko-KR" sz="20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      </a:t>
            </a:r>
            <a:r>
              <a:rPr lang="en-US" altLang="ko-KR" sz="2000" dirty="0" err="1" smtClean="0">
                <a:solidFill>
                  <a:srgbClr val="0070C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obj.equals</a:t>
            </a:r>
            <a:r>
              <a:rPr lang="en-US" altLang="ko-KR" sz="2000" dirty="0" smtClean="0">
                <a:solidFill>
                  <a:srgbClr val="0070C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("SW</a:t>
            </a:r>
            <a:r>
              <a:rPr lang="ko-KR" altLang="en-US" sz="2000" dirty="0" smtClean="0">
                <a:solidFill>
                  <a:srgbClr val="0070C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공학</a:t>
            </a:r>
            <a:r>
              <a:rPr lang="en-US" altLang="ko-KR" sz="2000" dirty="0" smtClean="0">
                <a:solidFill>
                  <a:srgbClr val="0070C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")</a:t>
            </a:r>
            <a:r>
              <a:rPr lang="en-US" altLang="ko-KR" sz="20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) {</a:t>
            </a:r>
          </a:p>
          <a:p>
            <a:r>
              <a:rPr lang="en-US" altLang="ko-KR" sz="20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en-US" altLang="ko-KR" sz="20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      </a:t>
            </a:r>
            <a:r>
              <a:rPr lang="en-US" altLang="ko-KR" sz="2000" dirty="0" err="1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System.out.println</a:t>
            </a:r>
            <a:r>
              <a:rPr lang="en-US" altLang="ko-KR" sz="20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("</a:t>
            </a:r>
            <a:r>
              <a:rPr lang="en-US" altLang="ko-KR" sz="20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  <a:sym typeface="Wingdings" panose="05000000000000000000" pitchFamily="2" charset="2"/>
              </a:rPr>
              <a:t></a:t>
            </a:r>
            <a:r>
              <a:rPr lang="en-US" altLang="ko-KR" sz="20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");</a:t>
            </a:r>
          </a:p>
          <a:p>
            <a:r>
              <a:rPr lang="en-US" altLang="ko-KR" sz="20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   }</a:t>
            </a:r>
            <a:endParaRPr lang="en-US" altLang="ko-KR" sz="20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en-US" altLang="ko-KR" sz="20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}</a:t>
            </a:r>
            <a:endParaRPr lang="ko-KR" altLang="en-US" sz="20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 rot="21104380">
            <a:off x="2500923" y="4571334"/>
            <a:ext cx="3495392" cy="95410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NullPointerException</a:t>
            </a:r>
            <a:r>
              <a:rPr lang="en-US" altLang="ko-KR" sz="2800" b="1" dirty="0" smtClean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</a:p>
          <a:p>
            <a:pPr algn="ctr"/>
            <a:r>
              <a:rPr lang="ko-KR" altLang="en-US" sz="2800" b="1" dirty="0" smtClean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가능성 있음</a:t>
            </a:r>
            <a:r>
              <a:rPr lang="en-US" altLang="ko-KR" sz="2800" b="1" dirty="0" smtClean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!</a:t>
            </a:r>
            <a:endParaRPr lang="ko-KR" altLang="en-US" sz="2800" b="1" dirty="0">
              <a:solidFill>
                <a:srgbClr val="0070C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 rot="21104380">
            <a:off x="8216757" y="4598297"/>
            <a:ext cx="3495392" cy="95410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NullPointerException</a:t>
            </a:r>
            <a:r>
              <a:rPr lang="en-US" altLang="ko-KR" sz="2800" b="1" dirty="0" smtClean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</a:p>
          <a:p>
            <a:pPr algn="ctr"/>
            <a:r>
              <a:rPr lang="ko-KR" altLang="en-US" sz="2800" b="1" dirty="0" smtClean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발생 가능성 제거</a:t>
            </a:r>
            <a:r>
              <a:rPr lang="en-US" altLang="ko-KR" sz="2800" b="1" dirty="0" smtClean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4851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7" grpId="0"/>
      <p:bldP spid="88" grpId="0" animBg="1"/>
      <p:bldP spid="150" grpId="0"/>
      <p:bldP spid="153" grpId="0" animBg="1"/>
      <p:bldP spid="15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브랜치</a:t>
            </a:r>
            <a:r>
              <a:rPr lang="en-US" altLang="ko-KR" dirty="0" smtClean="0"/>
              <a:t>(Branch)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버전 관리 시스템은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지원한다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에서도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지원하므로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기능을 활용하는 방법을 숙지하면 협업에서 유리하다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9218" name="Picture 2" descr="ブランチと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17861"/>
            <a:ext cx="535305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브랜치를 사용한 병행 작업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7" y="3047533"/>
            <a:ext cx="4429125" cy="36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5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태그</a:t>
            </a:r>
            <a:r>
              <a:rPr lang="en-US" altLang="ko-KR" dirty="0" smtClean="0"/>
              <a:t>(Tag)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태그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참조하기 쉽도록 알기 쉬운 이름을 붙이는 행위 </a:t>
            </a:r>
            <a:r>
              <a:rPr lang="en-US" altLang="ko-KR" dirty="0" smtClean="0"/>
              <a:t>(aliasing)</a:t>
            </a:r>
          </a:p>
          <a:p>
            <a:pPr lvl="1"/>
            <a:r>
              <a:rPr lang="ko-KR" altLang="en-US" dirty="0" smtClean="0"/>
              <a:t>일반 태그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이름만 붙이는 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주석 태그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태그에 대한 설명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서명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태그를 만든 자에 대한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10244" name="Picture 4" descr="주석이 달린 태그, 경량 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109" y="3357426"/>
            <a:ext cx="7387091" cy="309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33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버전 관리 관련하여</a:t>
            </a:r>
            <a:r>
              <a:rPr lang="en-US" altLang="ko-KR" dirty="0"/>
              <a:t> </a:t>
            </a:r>
            <a:r>
              <a:rPr lang="ko-KR" altLang="en-US" dirty="0" smtClean="0"/>
              <a:t>공부하기 </a:t>
            </a:r>
            <a:r>
              <a:rPr lang="ko-KR" altLang="en-US" smtClean="0"/>
              <a:t>좋은 자료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오픈소스개발방법론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카카오</a:t>
            </a:r>
            <a:r>
              <a:rPr lang="en-US" altLang="ko-KR" dirty="0" smtClean="0"/>
              <a:t> </a:t>
            </a:r>
            <a:r>
              <a:rPr lang="ko-KR" altLang="en-US" dirty="0" smtClean="0"/>
              <a:t>트랙 </a:t>
            </a:r>
            <a:r>
              <a:rPr lang="ko-KR" altLang="en-US" dirty="0"/>
              <a:t>교</a:t>
            </a:r>
            <a:r>
              <a:rPr lang="ko-KR" altLang="en-US" dirty="0" smtClean="0"/>
              <a:t>과목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교과목 목표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오픈소스가 무엇인지 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오픈소스 라이선스의 종류와 유의점을 열거할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버전 관리</a:t>
            </a:r>
            <a:r>
              <a:rPr lang="en-US" altLang="ko-KR" dirty="0" smtClean="0"/>
              <a:t>(VC)</a:t>
            </a:r>
            <a:r>
              <a:rPr lang="ko-KR" altLang="en-US" dirty="0" smtClean="0"/>
              <a:t>의 유익을 설명할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GitHub</a:t>
            </a:r>
            <a:r>
              <a:rPr lang="ko-KR" altLang="en-US" dirty="0" smtClean="0"/>
              <a:t>가 제공하는 웹 호스팅 서비스를 이용할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GitHub</a:t>
            </a:r>
            <a:r>
              <a:rPr lang="ko-KR" altLang="en-US" dirty="0" smtClean="0"/>
              <a:t>를 이용한 버전 관리를 프로젝트에 접목할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오픈소스 기반의 </a:t>
            </a:r>
            <a:r>
              <a:rPr lang="ko-KR" altLang="en-US" dirty="0" err="1" smtClean="0"/>
              <a:t>텀</a:t>
            </a:r>
            <a:r>
              <a:rPr lang="ko-KR" altLang="en-US" dirty="0" smtClean="0"/>
              <a:t> 프로젝트를 수행할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>
                <a:solidFill>
                  <a:srgbClr val="00B0F0"/>
                </a:solidFill>
              </a:rPr>
              <a:t>생활코딩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이정훈 교수 수업 말고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egoing</a:t>
            </a:r>
            <a:r>
              <a:rPr lang="ko-KR" altLang="en-US" dirty="0" smtClean="0"/>
              <a:t>이 운영하는 온라인 사이트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버전 관리 관련 강좌 </a:t>
            </a:r>
            <a:r>
              <a:rPr lang="en-US" altLang="ko-KR" dirty="0" smtClean="0"/>
              <a:t>URL: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://opentutorials.org/course/3838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3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참고문헌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hlinkClick r:id="rId2"/>
              </a:rPr>
              <a:t>https://medium.com/cardstack/introducing-gitchain-add61790226e</a:t>
            </a:r>
            <a:r>
              <a:rPr lang="en-US" altLang="ko-KR" dirty="0" smtClean="0"/>
              <a:t>, 2019.11.25. </a:t>
            </a:r>
            <a:r>
              <a:rPr lang="ko-KR" altLang="en-US" dirty="0" smtClean="0"/>
              <a:t>인용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박찬정</a:t>
            </a:r>
            <a:r>
              <a:rPr lang="en-US" altLang="ko-KR" dirty="0" smtClean="0"/>
              <a:t>(2018), </a:t>
            </a:r>
            <a:r>
              <a:rPr lang="ko-KR" altLang="en-US" dirty="0" smtClean="0"/>
              <a:t>소프트웨어공학 학부 강의자료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버전 관리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정인상</a:t>
            </a:r>
            <a:r>
              <a:rPr lang="en-US" altLang="ko-KR" dirty="0" smtClean="0"/>
              <a:t>(2018), </a:t>
            </a:r>
            <a:r>
              <a:rPr lang="ko-KR" altLang="en-US" dirty="0" smtClean="0"/>
              <a:t>소프트웨어공학 학부 강의자료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버전 관리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backlog.com/git-tutorial/kr</a:t>
            </a:r>
            <a:r>
              <a:rPr lang="en-US" altLang="ko-KR" dirty="0" smtClean="0"/>
              <a:t>, 2019.11.25. </a:t>
            </a:r>
            <a:r>
              <a:rPr lang="ko-KR" altLang="en-US" dirty="0" smtClean="0"/>
              <a:t>인용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최은만</a:t>
            </a:r>
            <a:r>
              <a:rPr lang="en-US" altLang="ko-KR" dirty="0" smtClean="0"/>
              <a:t>(2014), </a:t>
            </a:r>
            <a:r>
              <a:rPr lang="ko-KR" altLang="en-US" dirty="0" smtClean="0"/>
              <a:t>새로 쓴 소프트웨어공학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정익사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8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버전 관리</a:t>
            </a:r>
            <a:r>
              <a:rPr lang="en-US" altLang="ko-KR" dirty="0" smtClean="0"/>
              <a:t>(Version Control)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096000" cy="4351338"/>
          </a:xfrm>
        </p:spPr>
        <p:txBody>
          <a:bodyPr/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B0F0"/>
                </a:solidFill>
              </a:rPr>
              <a:t>의미 있는</a:t>
            </a:r>
            <a:r>
              <a:rPr lang="ko-KR" altLang="en-US" dirty="0" smtClean="0">
                <a:solidFill>
                  <a:srgbClr val="FF0000"/>
                </a:solidFill>
              </a:rPr>
              <a:t> 변경 이력</a:t>
            </a:r>
            <a:r>
              <a:rPr lang="en-US" altLang="ko-KR" dirty="0" smtClean="0">
                <a:solidFill>
                  <a:srgbClr val="FF0000"/>
                </a:solidFill>
              </a:rPr>
              <a:t>(change history)</a:t>
            </a:r>
            <a:r>
              <a:rPr lang="ko-KR" altLang="en-US" dirty="0" smtClean="0"/>
              <a:t>을 관리하는 것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필요성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변화되지 않은 소프트웨어는 없다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변화되지 않는다</a:t>
            </a:r>
            <a:r>
              <a:rPr lang="en-US" altLang="ko-KR" dirty="0" smtClean="0"/>
              <a:t>? </a:t>
            </a:r>
            <a:r>
              <a:rPr lang="ko-KR" altLang="en-US" dirty="0" smtClean="0"/>
              <a:t>누구도 사용하지 않는다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따라서 버전 관리도 필수이다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050" name="Picture 2" descr="파일 백업의 예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22"/>
          <a:stretch/>
        </p:blipFill>
        <p:spPr bwMode="auto">
          <a:xfrm>
            <a:off x="7436351" y="2032512"/>
            <a:ext cx="4325958" cy="278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36351" y="4895469"/>
            <a:ext cx="42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00B0F0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▲ 일반인도 하는</a:t>
            </a:r>
            <a:r>
              <a:rPr lang="en-US" altLang="ko-KR" sz="2800" dirty="0" smtClean="0">
                <a:solidFill>
                  <a:srgbClr val="00B0F0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rgbClr val="00B0F0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버전 관리 예시</a:t>
            </a:r>
            <a:endParaRPr lang="ko-KR" altLang="en-US" sz="2800" dirty="0">
              <a:solidFill>
                <a:srgbClr val="00B0F0"/>
              </a:solidFill>
              <a:latin typeface="365인기꽝녀" panose="02020603020101020101" pitchFamily="18" charset="-127"/>
              <a:ea typeface="365인기꽝녀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126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그렇게 똑똑하지 못한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버전 관리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42975" y="1978025"/>
            <a:ext cx="3219450" cy="16573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# report_v1.txt</a:t>
            </a:r>
          </a:p>
          <a:p>
            <a:endParaRPr lang="en-US" altLang="ko-KR" sz="2000" i="1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모두들 그것을 알고 있는가</a:t>
            </a:r>
            <a:r>
              <a:rPr lang="en-US" altLang="ko-KR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?</a:t>
            </a:r>
          </a:p>
          <a:p>
            <a:r>
              <a:rPr lang="ko-KR" altLang="en-US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컴퓨터교육과의 으뜸은</a:t>
            </a:r>
            <a:endParaRPr lang="en-US" altLang="ko-KR" sz="2000" i="1" dirty="0" smtClean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♡♡♡ 교수이다</a:t>
            </a:r>
            <a:r>
              <a:rPr lang="en-US" altLang="ko-KR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</a:t>
            </a:r>
            <a:endParaRPr lang="ko-KR" altLang="en-US" sz="2000" i="1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95850" y="1978024"/>
            <a:ext cx="3219450" cy="16573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# report_v2.txt</a:t>
            </a:r>
          </a:p>
          <a:p>
            <a:endParaRPr lang="en-US" altLang="ko-KR" sz="2000" i="1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모두들 그것을 알고 있는가</a:t>
            </a:r>
            <a:r>
              <a:rPr lang="en-US" altLang="ko-KR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?</a:t>
            </a:r>
          </a:p>
          <a:p>
            <a:r>
              <a:rPr lang="ko-KR" altLang="en-US" sz="2000" i="1" dirty="0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大</a:t>
            </a:r>
            <a:r>
              <a:rPr lang="ko-KR" altLang="en-US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컴퓨터교육과의 으뜸은</a:t>
            </a:r>
            <a:endParaRPr lang="en-US" altLang="ko-KR" sz="2000" i="1" dirty="0" smtClean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sz="2000" i="1" dirty="0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갓</a:t>
            </a:r>
            <a:r>
              <a:rPr lang="ko-KR" altLang="en-US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♡♡♡ 교수이다</a:t>
            </a:r>
            <a:r>
              <a:rPr lang="en-US" altLang="ko-KR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</a:t>
            </a:r>
            <a:endParaRPr lang="ko-KR" altLang="en-US" sz="2000" i="1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267200" y="2612967"/>
            <a:ext cx="512618" cy="44057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자기 디스크 8"/>
          <p:cNvSpPr/>
          <p:nvPr/>
        </p:nvSpPr>
        <p:spPr>
          <a:xfrm>
            <a:off x="8540750" y="1953588"/>
            <a:ext cx="2876550" cy="3819524"/>
          </a:xfrm>
          <a:prstGeom prst="flowChartMagneticDisk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54232" y="4206874"/>
            <a:ext cx="3219450" cy="16573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# report_v3.txt</a:t>
            </a:r>
          </a:p>
          <a:p>
            <a:endParaRPr lang="en-US" altLang="ko-KR" sz="2000" i="1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모두들 그것을 알고 있는가</a:t>
            </a:r>
            <a:r>
              <a:rPr lang="en-US" altLang="ko-KR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?</a:t>
            </a:r>
          </a:p>
          <a:p>
            <a:r>
              <a:rPr lang="ko-KR" altLang="en-US" sz="2000" i="1" dirty="0" smtClean="0">
                <a:solidFill>
                  <a:schemeClr val="tx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大 컴퓨터교육과의 으뜸은</a:t>
            </a:r>
            <a:endParaRPr lang="en-US" altLang="ko-KR" sz="2000" i="1" dirty="0" smtClean="0">
              <a:solidFill>
                <a:schemeClr val="tx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sz="2000" i="1" dirty="0" smtClean="0">
                <a:solidFill>
                  <a:schemeClr val="tx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갓 </a:t>
            </a:r>
            <a:r>
              <a:rPr lang="ko-KR" altLang="en-US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♡♡♡ 교수</a:t>
            </a:r>
            <a:r>
              <a:rPr lang="en-US" altLang="ko-KR" sz="2000" i="1" dirty="0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,</a:t>
            </a:r>
            <a:r>
              <a:rPr lang="en-US" altLang="ko-KR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ko-KR" altLang="en-US" sz="2000" i="1" dirty="0" err="1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ㅇㅈ</a:t>
            </a:r>
            <a:r>
              <a:rPr lang="en-US" altLang="ko-KR" sz="2000" i="1" dirty="0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?</a:t>
            </a:r>
            <a:endParaRPr lang="ko-KR" altLang="en-US" sz="2000" i="1" dirty="0">
              <a:solidFill>
                <a:srgbClr val="FF0000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325582" y="4841817"/>
            <a:ext cx="512618" cy="44057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918364" y="4206874"/>
            <a:ext cx="3219450" cy="16573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# report_v4.txt</a:t>
            </a:r>
          </a:p>
          <a:p>
            <a:endParaRPr lang="en-US" altLang="ko-KR" sz="2000" i="1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모두들 그것을 알고 있는가</a:t>
            </a:r>
            <a:r>
              <a:rPr lang="en-US" altLang="ko-KR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?</a:t>
            </a:r>
          </a:p>
          <a:p>
            <a:r>
              <a:rPr lang="ko-KR" altLang="en-US" sz="2000" i="1" dirty="0" smtClean="0">
                <a:solidFill>
                  <a:schemeClr val="tx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大 컴퓨터교육과의 으뜸은</a:t>
            </a:r>
            <a:endParaRPr lang="en-US" altLang="ko-KR" sz="2000" i="1" dirty="0" smtClean="0">
              <a:solidFill>
                <a:schemeClr val="tx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sz="2000" i="1" dirty="0" smtClean="0">
                <a:solidFill>
                  <a:schemeClr val="tx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갓 </a:t>
            </a:r>
            <a:r>
              <a:rPr lang="ko-KR" altLang="en-US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♡♡♡ </a:t>
            </a:r>
            <a:r>
              <a:rPr lang="ko-KR" altLang="en-US" sz="2000" i="1" dirty="0" smtClean="0">
                <a:solidFill>
                  <a:schemeClr val="tx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교수</a:t>
            </a:r>
            <a:r>
              <a:rPr lang="en-US" altLang="ko-KR" sz="2000" i="1" dirty="0" smtClean="0">
                <a:solidFill>
                  <a:schemeClr val="tx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, </a:t>
            </a:r>
            <a:r>
              <a:rPr lang="ko-KR" altLang="en-US" sz="2000" i="1" dirty="0" err="1" smtClean="0">
                <a:solidFill>
                  <a:schemeClr val="tx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ㅇㅈ</a:t>
            </a:r>
            <a:r>
              <a:rPr lang="en-US" altLang="ko-KR" sz="2000" i="1" dirty="0" smtClean="0">
                <a:solidFill>
                  <a:schemeClr val="tx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? </a:t>
            </a:r>
            <a:r>
              <a:rPr lang="ko-KR" altLang="en-US" sz="2000" i="1" dirty="0" err="1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ㅇㅇ</a:t>
            </a:r>
            <a:endParaRPr lang="ko-KR" altLang="en-US" sz="2000" i="1" dirty="0">
              <a:solidFill>
                <a:srgbClr val="FF0000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4289714" y="4841817"/>
            <a:ext cx="512618" cy="44057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620125" y="3279487"/>
            <a:ext cx="3286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# report_v1.txt       3KB</a:t>
            </a:r>
          </a:p>
          <a:p>
            <a:endParaRPr lang="en-US" altLang="ko-KR" dirty="0" smtClean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# report_v2.txt       4KB</a:t>
            </a:r>
          </a:p>
          <a:p>
            <a:endParaRPr lang="en-US" altLang="ko-KR" dirty="0" smtClean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# report_v3.txt       4KB</a:t>
            </a:r>
          </a:p>
          <a:p>
            <a:endParaRPr lang="en-US" altLang="ko-KR" dirty="0" smtClean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# report_v4.txt       5KB</a:t>
            </a:r>
            <a:endParaRPr lang="ko-KR" altLang="en-US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21700" y="2206911"/>
            <a:ext cx="29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번 변경이 발생할 때마다</a:t>
            </a:r>
            <a:r>
              <a:rPr lang="en-US" altLang="ko-KR" dirty="0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공간 비용이 선형 증가한다</a:t>
            </a:r>
            <a:r>
              <a:rPr lang="en-US" altLang="ko-KR" dirty="0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</a:t>
            </a:r>
            <a:endParaRPr lang="ko-KR" altLang="en-US" dirty="0">
              <a:solidFill>
                <a:srgbClr val="FF0000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37815" y="449501"/>
            <a:ext cx="3425536" cy="1241188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pc="-150" dirty="0" smtClean="0">
                <a:solidFill>
                  <a:schemeClr val="tx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각 버전의 산출물</a:t>
            </a:r>
            <a:r>
              <a:rPr lang="ko-KR" altLang="en-US" sz="2400" spc="-15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을</a:t>
            </a:r>
            <a:endParaRPr lang="en-US" altLang="ko-KR" sz="2400" spc="-150" dirty="0" smtClean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algn="ctr"/>
            <a:r>
              <a:rPr lang="ko-KR" altLang="en-US" sz="3200" spc="-150" dirty="0" smtClean="0">
                <a:solidFill>
                  <a:schemeClr val="accent3">
                    <a:lumMod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모두 저장</a:t>
            </a:r>
            <a:r>
              <a:rPr lang="ko-KR" altLang="en-US" sz="3200" spc="-15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해 놓자</a:t>
            </a:r>
            <a:r>
              <a:rPr lang="en-US" altLang="ko-KR" sz="3200" spc="-15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!</a:t>
            </a:r>
            <a:endParaRPr lang="ko-KR" altLang="en-US" sz="3200" spc="-15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50337" y="5815280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70AD47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저장소</a:t>
            </a:r>
            <a:r>
              <a:rPr lang="en-US" altLang="ko-KR" dirty="0" smtClean="0">
                <a:solidFill>
                  <a:srgbClr val="70AD47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(Storage)</a:t>
            </a:r>
            <a:endParaRPr lang="ko-KR" altLang="en-US" dirty="0">
              <a:solidFill>
                <a:srgbClr val="70AD47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9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원본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개를 저장하고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원본에 대한 변경 이력을 저장해 놓을 경우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42975" y="1978025"/>
            <a:ext cx="3219450" cy="16573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# report.txt</a:t>
            </a:r>
          </a:p>
          <a:p>
            <a:endParaRPr lang="en-US" altLang="ko-KR" sz="2000" i="1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모두들 그것을 알고 있는가</a:t>
            </a:r>
            <a:r>
              <a:rPr lang="en-US" altLang="ko-KR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?</a:t>
            </a:r>
          </a:p>
          <a:p>
            <a:r>
              <a:rPr lang="ko-KR" altLang="en-US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컴퓨터교육과의 으뜸은</a:t>
            </a:r>
            <a:endParaRPr lang="en-US" altLang="ko-KR" sz="2000" i="1" dirty="0" smtClean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♡♡♡ 교수이다</a:t>
            </a:r>
            <a:r>
              <a:rPr lang="en-US" altLang="ko-KR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</a:t>
            </a:r>
            <a:endParaRPr lang="ko-KR" altLang="en-US" sz="2000" i="1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267201" y="2612967"/>
            <a:ext cx="3691278" cy="44057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88216" y="2110414"/>
            <a:ext cx="240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2</a:t>
            </a:r>
            <a:r>
              <a:rPr lang="ko-KR" alt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번째 줄 앞에 </a:t>
            </a:r>
            <a:r>
              <a:rPr lang="ko-KR" altLang="en-US" dirty="0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大</a:t>
            </a:r>
            <a:r>
              <a:rPr lang="ko-KR" alt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삽입</a:t>
            </a:r>
            <a:endParaRPr lang="en-US" altLang="ko-KR" dirty="0" smtClean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3</a:t>
            </a:r>
            <a:r>
              <a:rPr lang="ko-KR" alt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번째 줄 앞에 </a:t>
            </a:r>
            <a:r>
              <a:rPr lang="ko-KR" altLang="en-US" dirty="0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갓</a:t>
            </a:r>
            <a:r>
              <a:rPr lang="ko-KR" alt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삽입</a:t>
            </a:r>
            <a:endParaRPr lang="ko-KR" altLang="en-US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63254" y="2192914"/>
            <a:ext cx="3219450" cy="122757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모두들 그것을 알고 있는가</a:t>
            </a:r>
            <a:r>
              <a:rPr lang="en-US" altLang="ko-KR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?</a:t>
            </a:r>
          </a:p>
          <a:p>
            <a:r>
              <a:rPr lang="ko-KR" altLang="en-US" sz="2000" i="1" dirty="0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大</a:t>
            </a:r>
            <a:r>
              <a:rPr lang="ko-KR" altLang="en-US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컴퓨터교육과의 으뜸은</a:t>
            </a:r>
            <a:endParaRPr lang="en-US" altLang="ko-KR" sz="2000" i="1" dirty="0" smtClean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sz="2000" i="1" dirty="0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갓</a:t>
            </a:r>
            <a:r>
              <a:rPr lang="ko-KR" altLang="en-US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♡♡♡ 교수이다</a:t>
            </a:r>
            <a:r>
              <a:rPr lang="en-US" altLang="ko-KR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</a:t>
            </a:r>
            <a:endParaRPr lang="ko-KR" altLang="en-US" sz="2000" i="1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2975" y="4973637"/>
            <a:ext cx="3219450" cy="120332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모두들 그것을 알고 있는가</a:t>
            </a:r>
            <a:r>
              <a:rPr lang="en-US" altLang="ko-KR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?</a:t>
            </a:r>
          </a:p>
          <a:p>
            <a:r>
              <a:rPr lang="ko-KR" altLang="en-US" sz="2000" i="1" dirty="0" smtClean="0">
                <a:solidFill>
                  <a:schemeClr val="tx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大 컴퓨터교육과의 으뜸은</a:t>
            </a:r>
            <a:endParaRPr lang="en-US" altLang="ko-KR" sz="2000" i="1" dirty="0" smtClean="0">
              <a:solidFill>
                <a:schemeClr val="tx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sz="2000" i="1" dirty="0" smtClean="0">
                <a:solidFill>
                  <a:schemeClr val="tx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갓 </a:t>
            </a:r>
            <a:r>
              <a:rPr lang="ko-KR" altLang="en-US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♡♡♡ 교수</a:t>
            </a:r>
            <a:r>
              <a:rPr lang="en-US" altLang="ko-KR" sz="2000" i="1" dirty="0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,</a:t>
            </a:r>
            <a:r>
              <a:rPr lang="en-US" altLang="ko-KR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ko-KR" altLang="en-US" sz="2000" i="1" dirty="0" err="1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ㅇㅈ</a:t>
            </a:r>
            <a:r>
              <a:rPr lang="en-US" altLang="ko-KR" sz="2000" i="1" dirty="0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?</a:t>
            </a:r>
            <a:endParaRPr lang="ko-KR" altLang="en-US" sz="2000" i="1" dirty="0">
              <a:solidFill>
                <a:srgbClr val="FF0000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 rot="9916644">
            <a:off x="4305494" y="4097189"/>
            <a:ext cx="3691278" cy="44057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 rot="20718483">
            <a:off x="4868428" y="3742126"/>
            <a:ext cx="301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‘</a:t>
            </a:r>
            <a:r>
              <a:rPr lang="ko-KR" altLang="en-US" dirty="0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이다</a:t>
            </a:r>
            <a:r>
              <a:rPr lang="en-US" altLang="ko-KR" dirty="0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</a:t>
            </a:r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’</a:t>
            </a:r>
            <a:r>
              <a:rPr lang="ko-KR" alt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을 </a:t>
            </a:r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‘</a:t>
            </a:r>
            <a:r>
              <a:rPr lang="en-US" altLang="ko-KR" dirty="0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ㅇㅈ</a:t>
            </a:r>
            <a:r>
              <a:rPr lang="en-US" altLang="ko-KR" dirty="0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?’</a:t>
            </a:r>
            <a:r>
              <a:rPr lang="ko-KR" alt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으로 수정</a:t>
            </a:r>
            <a:endParaRPr lang="ko-KR" altLang="en-US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3" name="순서도: 자기 디스크 12"/>
          <p:cNvSpPr/>
          <p:nvPr/>
        </p:nvSpPr>
        <p:spPr>
          <a:xfrm>
            <a:off x="5734050" y="4570905"/>
            <a:ext cx="2224429" cy="2150570"/>
          </a:xfrm>
          <a:prstGeom prst="flowChartMagneticDisk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51707" y="5461524"/>
            <a:ext cx="136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r</a:t>
            </a:r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eport.txt</a:t>
            </a:r>
            <a:endParaRPr lang="ko-KR" altLang="en-US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91696" y="5956030"/>
            <a:ext cx="168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rgbClr val="00B0F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변경로그</a:t>
            </a:r>
            <a:r>
              <a:rPr lang="en-US" altLang="ko-KR" dirty="0" smtClean="0">
                <a:solidFill>
                  <a:srgbClr val="00B0F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.txt</a:t>
            </a:r>
            <a:endParaRPr lang="ko-KR" altLang="en-US" dirty="0">
              <a:solidFill>
                <a:srgbClr val="00B0F0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7" name="설명선 1 16"/>
          <p:cNvSpPr/>
          <p:nvPr/>
        </p:nvSpPr>
        <p:spPr>
          <a:xfrm>
            <a:off x="8883410" y="4815387"/>
            <a:ext cx="2655022" cy="1227194"/>
          </a:xfrm>
          <a:prstGeom prst="borderCallout1">
            <a:avLst>
              <a:gd name="adj1" fmla="val 18750"/>
              <a:gd name="adj2" fmla="val -8333"/>
              <a:gd name="adj3" fmla="val 111255"/>
              <a:gd name="adj4" fmla="val -51115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#2 … 2</a:t>
            </a:r>
            <a:r>
              <a:rPr lang="ko-KR" altLang="en-US" dirty="0" smtClean="0">
                <a:solidFill>
                  <a:schemeClr val="tx1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번 줄 앞에 大 삽입</a:t>
            </a:r>
            <a:endParaRPr lang="en-US" altLang="ko-KR" dirty="0" smtClean="0">
              <a:solidFill>
                <a:schemeClr val="tx1"/>
              </a:solidFill>
              <a:latin typeface="365인기꽝녀" panose="02020603020101020101" pitchFamily="18" charset="-127"/>
              <a:ea typeface="365인기꽝녀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         3</a:t>
            </a:r>
            <a:r>
              <a:rPr lang="ko-KR" altLang="en-US" dirty="0" smtClean="0">
                <a:solidFill>
                  <a:schemeClr val="tx1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번 줄 앞에 갓 삽입</a:t>
            </a:r>
            <a:endParaRPr lang="en-US" altLang="ko-KR" dirty="0" smtClean="0">
              <a:solidFill>
                <a:schemeClr val="tx1"/>
              </a:solidFill>
              <a:latin typeface="365인기꽝녀" panose="02020603020101020101" pitchFamily="18" charset="-127"/>
              <a:ea typeface="365인기꽝녀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#3 … </a:t>
            </a:r>
            <a:r>
              <a:rPr lang="ko-KR" altLang="en-US" dirty="0" smtClean="0">
                <a:solidFill>
                  <a:schemeClr val="tx1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이다</a:t>
            </a:r>
            <a:r>
              <a:rPr lang="en-US" altLang="ko-KR" dirty="0" smtClean="0">
                <a:solidFill>
                  <a:schemeClr val="tx1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을 </a:t>
            </a:r>
            <a:r>
              <a:rPr lang="en-US" altLang="ko-KR" dirty="0" smtClean="0">
                <a:solidFill>
                  <a:schemeClr val="tx1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ㅇㅈ</a:t>
            </a:r>
            <a:r>
              <a:rPr lang="en-US" altLang="ko-KR" dirty="0" smtClean="0">
                <a:solidFill>
                  <a:schemeClr val="tx1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?</a:t>
            </a:r>
            <a:r>
              <a:rPr lang="ko-KR" altLang="en-US" dirty="0" smtClean="0">
                <a:solidFill>
                  <a:schemeClr val="tx1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으로</a:t>
            </a:r>
            <a:endParaRPr lang="en-US" altLang="ko-KR" dirty="0" smtClean="0">
              <a:solidFill>
                <a:schemeClr val="tx1"/>
              </a:solidFill>
              <a:latin typeface="365인기꽝녀" panose="02020603020101020101" pitchFamily="18" charset="-127"/>
              <a:ea typeface="365인기꽝녀" panose="0202060302010102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        </a:t>
            </a:r>
            <a:r>
              <a:rPr lang="ko-KR" altLang="en-US" dirty="0" smtClean="0">
                <a:solidFill>
                  <a:schemeClr val="tx1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수정</a:t>
            </a:r>
            <a:endParaRPr lang="ko-KR" altLang="en-US" dirty="0">
              <a:solidFill>
                <a:schemeClr val="tx1"/>
              </a:solidFill>
              <a:latin typeface="365인기꽝녀" panose="02020603020101020101" pitchFamily="18" charset="-127"/>
              <a:ea typeface="365인기꽝녀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34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1" grpId="0" animBg="1"/>
      <p:bldP spid="12" grpId="0"/>
      <p:bldP spid="15" grpId="0"/>
      <p:bldP spid="16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버전 관리 시스템</a:t>
            </a:r>
            <a:r>
              <a:rPr lang="en-US" altLang="ko-KR" dirty="0" smtClean="0"/>
              <a:t>(Version Control System)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개발자의 버전 관리 편의를 도모한 시스템</a:t>
            </a:r>
            <a:endParaRPr lang="en-US" altLang="ko-KR" dirty="0" smtClean="0"/>
          </a:p>
          <a:p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E96F1B"/>
                </a:solidFill>
              </a:rPr>
              <a:t>로컬 전용</a:t>
            </a:r>
            <a:endParaRPr lang="en-US" altLang="ko-KR" dirty="0">
              <a:solidFill>
                <a:srgbClr val="E96F1B"/>
              </a:solidFill>
            </a:endParaRPr>
          </a:p>
          <a:p>
            <a:pPr lvl="2"/>
            <a:r>
              <a:rPr lang="en-US" altLang="ko-KR" dirty="0" smtClean="0"/>
              <a:t>SCCS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92D050"/>
                </a:solidFill>
              </a:rPr>
              <a:t>클라이언트</a:t>
            </a:r>
            <a:r>
              <a:rPr lang="en-US" altLang="ko-KR" dirty="0" smtClean="0">
                <a:solidFill>
                  <a:srgbClr val="92D050"/>
                </a:solidFill>
              </a:rPr>
              <a:t>-</a:t>
            </a:r>
            <a:r>
              <a:rPr lang="ko-KR" altLang="en-US" dirty="0" smtClean="0">
                <a:solidFill>
                  <a:srgbClr val="92D050"/>
                </a:solidFill>
              </a:rPr>
              <a:t>서버</a:t>
            </a:r>
            <a:endParaRPr lang="en-US" altLang="ko-KR" dirty="0">
              <a:solidFill>
                <a:srgbClr val="92D050"/>
              </a:solidFill>
            </a:endParaRPr>
          </a:p>
          <a:p>
            <a:pPr lvl="2"/>
            <a:r>
              <a:rPr lang="en-US" altLang="ko-KR" dirty="0" err="1" smtClean="0"/>
              <a:t>SubVersion</a:t>
            </a:r>
            <a:r>
              <a:rPr lang="en-US" altLang="ko-KR" dirty="0" smtClean="0"/>
              <a:t> (SVN)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00B0F0"/>
                </a:solidFill>
              </a:rPr>
              <a:t>분산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 lvl="2"/>
            <a:r>
              <a:rPr lang="en-US" altLang="ko-KR" dirty="0" err="1" smtClean="0"/>
              <a:t>Git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5400000">
            <a:off x="4967287" y="1123951"/>
            <a:ext cx="342900" cy="448627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5400000">
            <a:off x="5414962" y="2661669"/>
            <a:ext cx="342900" cy="3590924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 rot="5400000">
            <a:off x="4667249" y="2994854"/>
            <a:ext cx="342900" cy="508634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96186" y="2905423"/>
            <a:ext cx="368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2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1970</a:t>
            </a:r>
            <a:r>
              <a:rPr lang="ko-KR" altLang="en-US" dirty="0" smtClean="0">
                <a:solidFill>
                  <a:schemeClr val="accent2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년대</a:t>
            </a:r>
            <a:r>
              <a:rPr lang="en-US" altLang="ko-KR" dirty="0" smtClean="0">
                <a:solidFill>
                  <a:schemeClr val="accent2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~ 1980</a:t>
            </a:r>
            <a:r>
              <a:rPr lang="ko-KR" altLang="en-US" dirty="0" smtClean="0">
                <a:solidFill>
                  <a:schemeClr val="accent2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년대 중반</a:t>
            </a:r>
            <a:endParaRPr lang="en-US" altLang="ko-KR" dirty="0" smtClean="0">
              <a:solidFill>
                <a:schemeClr val="accent2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“Just For Me!”</a:t>
            </a:r>
          </a:p>
          <a:p>
            <a:pPr algn="ctr"/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“</a:t>
            </a:r>
            <a:r>
              <a:rPr lang="ko-KR" alt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나 혼자 개발한다</a:t>
            </a:r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!”</a:t>
            </a:r>
            <a:endParaRPr lang="ko-KR" altLang="en-US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96185" y="4078004"/>
            <a:ext cx="368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1980</a:t>
            </a:r>
            <a:r>
              <a:rPr lang="ko-KR" altLang="en-US" dirty="0" smtClean="0">
                <a:solidFill>
                  <a:srgbClr val="00B05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년대</a:t>
            </a:r>
            <a:r>
              <a:rPr lang="en-US" altLang="ko-KR" dirty="0" smtClean="0">
                <a:solidFill>
                  <a:srgbClr val="00B05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~ 2000</a:t>
            </a:r>
            <a:r>
              <a:rPr lang="ko-KR" altLang="en-US" dirty="0" smtClean="0">
                <a:solidFill>
                  <a:srgbClr val="00B05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년대 초반</a:t>
            </a:r>
            <a:endParaRPr lang="en-US" altLang="ko-KR" dirty="0" smtClean="0">
              <a:solidFill>
                <a:srgbClr val="00B050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“2</a:t>
            </a:r>
            <a:r>
              <a:rPr lang="ko-KR" alt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인 이상의 개발자가 협력하기 시작</a:t>
            </a:r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!”</a:t>
            </a:r>
          </a:p>
          <a:p>
            <a:pPr algn="ctr"/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“</a:t>
            </a:r>
            <a:r>
              <a:rPr lang="ko-KR" alt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한 곳에 모아놓고 버전을 관리하자</a:t>
            </a:r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.”</a:t>
            </a:r>
            <a:endParaRPr lang="ko-KR" altLang="en-US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96185" y="5197192"/>
            <a:ext cx="3686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2000</a:t>
            </a:r>
            <a:r>
              <a:rPr lang="ko-KR" altLang="en-US" dirty="0" smtClean="0">
                <a:solidFill>
                  <a:srgbClr val="00206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년대</a:t>
            </a:r>
            <a:r>
              <a:rPr lang="en-US" altLang="ko-KR" dirty="0" smtClean="0">
                <a:solidFill>
                  <a:srgbClr val="00206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중반 </a:t>
            </a:r>
            <a:r>
              <a:rPr lang="en-US" altLang="ko-KR" dirty="0" smtClean="0">
                <a:solidFill>
                  <a:srgbClr val="00206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~</a:t>
            </a:r>
          </a:p>
          <a:p>
            <a:pPr algn="ctr"/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“</a:t>
            </a:r>
            <a:r>
              <a:rPr lang="ko-KR" alt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저장 장소를 분산하자</a:t>
            </a:r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!”</a:t>
            </a:r>
          </a:p>
          <a:p>
            <a:pPr algn="ctr"/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“</a:t>
            </a:r>
            <a:r>
              <a:rPr lang="ko-KR" alt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서버 연결이 끊겨도 </a:t>
            </a:r>
            <a:endParaRPr lang="en-US" altLang="ko-KR" dirty="0" smtClean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로컬에서 작업할 수 있어야 한다</a:t>
            </a:r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!”</a:t>
            </a:r>
            <a:endParaRPr lang="ko-KR" altLang="en-US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49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96F1B"/>
                </a:solidFill>
              </a:rPr>
              <a:t>로컬 전용 </a:t>
            </a:r>
            <a:r>
              <a:rPr lang="ko-KR" altLang="en-US" dirty="0" smtClean="0"/>
              <a:t>버전 관리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혼자서만 버전 관리를 해야 할 때 적절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2975" y="1978025"/>
            <a:ext cx="3219450" cy="16573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# report.txt</a:t>
            </a:r>
          </a:p>
          <a:p>
            <a:endParaRPr lang="en-US" altLang="ko-KR" sz="2000" i="1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모두들 그것을 알고 있는가</a:t>
            </a:r>
            <a:r>
              <a:rPr lang="en-US" altLang="ko-KR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?</a:t>
            </a:r>
          </a:p>
          <a:p>
            <a:r>
              <a:rPr lang="ko-KR" altLang="en-US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컴퓨터교육과의 으뜸은</a:t>
            </a:r>
            <a:endParaRPr lang="en-US" altLang="ko-KR" sz="2000" i="1" dirty="0" smtClean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♡♡♡ 교수이다</a:t>
            </a:r>
            <a:r>
              <a:rPr lang="en-US" altLang="ko-KR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</a:t>
            </a:r>
            <a:endParaRPr lang="ko-KR" altLang="en-US" sz="2000" i="1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4267201" y="2612967"/>
            <a:ext cx="3691278" cy="44057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988216" y="2110414"/>
            <a:ext cx="240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2</a:t>
            </a:r>
            <a:r>
              <a:rPr lang="ko-KR" alt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번째 줄 앞에 </a:t>
            </a:r>
            <a:r>
              <a:rPr lang="ko-KR" altLang="en-US" dirty="0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大</a:t>
            </a:r>
            <a:r>
              <a:rPr lang="ko-KR" alt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삽입</a:t>
            </a:r>
            <a:endParaRPr lang="en-US" altLang="ko-KR" dirty="0" smtClean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3</a:t>
            </a:r>
            <a:r>
              <a:rPr lang="ko-KR" alt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번째 줄 앞에 </a:t>
            </a:r>
            <a:r>
              <a:rPr lang="ko-KR" altLang="en-US" dirty="0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갓</a:t>
            </a:r>
            <a:r>
              <a:rPr lang="ko-KR" alt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삽입</a:t>
            </a:r>
            <a:endParaRPr lang="ko-KR" altLang="en-US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63254" y="2192914"/>
            <a:ext cx="3219450" cy="122757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모두들 그것을 알고 있는가</a:t>
            </a:r>
            <a:r>
              <a:rPr lang="en-US" altLang="ko-KR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?</a:t>
            </a:r>
          </a:p>
          <a:p>
            <a:r>
              <a:rPr lang="ko-KR" altLang="en-US" sz="2000" i="1" dirty="0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大</a:t>
            </a:r>
            <a:r>
              <a:rPr lang="ko-KR" altLang="en-US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컴퓨터교육과의 으뜸은</a:t>
            </a:r>
            <a:endParaRPr lang="en-US" altLang="ko-KR" sz="2000" i="1" dirty="0" smtClean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sz="2000" i="1" dirty="0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갓</a:t>
            </a:r>
            <a:r>
              <a:rPr lang="ko-KR" altLang="en-US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♡♡♡ 교수이다</a:t>
            </a:r>
            <a:r>
              <a:rPr lang="en-US" altLang="ko-KR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</a:t>
            </a:r>
            <a:endParaRPr lang="ko-KR" altLang="en-US" sz="2000" i="1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42975" y="4973637"/>
            <a:ext cx="3219450" cy="120332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모두들 그것을 알고 있는가</a:t>
            </a:r>
            <a:r>
              <a:rPr lang="en-US" altLang="ko-KR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?</a:t>
            </a:r>
          </a:p>
          <a:p>
            <a:r>
              <a:rPr lang="ko-KR" altLang="en-US" sz="2000" i="1" dirty="0" smtClean="0">
                <a:solidFill>
                  <a:schemeClr val="tx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大 컴퓨터교육과의 으뜸은</a:t>
            </a:r>
            <a:endParaRPr lang="en-US" altLang="ko-KR" sz="2000" i="1" dirty="0" smtClean="0">
              <a:solidFill>
                <a:schemeClr val="tx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sz="2000" i="1" dirty="0" smtClean="0">
                <a:solidFill>
                  <a:schemeClr val="tx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갓 </a:t>
            </a:r>
            <a:r>
              <a:rPr lang="ko-KR" altLang="en-US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♡♡♡ 교수</a:t>
            </a:r>
            <a:r>
              <a:rPr lang="en-US" altLang="ko-KR" sz="2000" i="1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, </a:t>
            </a:r>
            <a:r>
              <a:rPr lang="ko-KR" altLang="en-US" sz="2000" i="1" dirty="0" err="1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ㅇㅈ</a:t>
            </a:r>
            <a:r>
              <a:rPr lang="en-US" altLang="ko-KR" sz="2000" i="1" dirty="0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?</a:t>
            </a:r>
            <a:endParaRPr lang="ko-KR" altLang="en-US" sz="2000" i="1" dirty="0">
              <a:solidFill>
                <a:srgbClr val="FF0000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 rot="9916644">
            <a:off x="4305494" y="4097189"/>
            <a:ext cx="3691278" cy="44057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 rot="20718483">
            <a:off x="4868428" y="3742126"/>
            <a:ext cx="301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‘</a:t>
            </a:r>
            <a:r>
              <a:rPr lang="ko-KR" altLang="en-US" dirty="0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이다</a:t>
            </a:r>
            <a:r>
              <a:rPr lang="en-US" altLang="ko-KR" dirty="0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</a:t>
            </a:r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’</a:t>
            </a:r>
            <a:r>
              <a:rPr lang="ko-KR" alt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을 </a:t>
            </a:r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‘</a:t>
            </a:r>
            <a:r>
              <a:rPr lang="en-US" altLang="ko-KR" dirty="0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ㅇㅈ</a:t>
            </a:r>
            <a:r>
              <a:rPr lang="en-US" altLang="ko-KR" dirty="0" smtClean="0">
                <a:solidFill>
                  <a:srgbClr val="FF000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?’</a:t>
            </a:r>
            <a:r>
              <a:rPr lang="ko-KR" altLang="en-US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으로 수정</a:t>
            </a:r>
            <a:endParaRPr lang="ko-KR" altLang="en-US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23" name="순서도: 자기 디스크 22"/>
          <p:cNvSpPr/>
          <p:nvPr/>
        </p:nvSpPr>
        <p:spPr>
          <a:xfrm>
            <a:off x="5734050" y="4570905"/>
            <a:ext cx="2224429" cy="2150570"/>
          </a:xfrm>
          <a:prstGeom prst="flowChartMagneticDisk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151707" y="5461524"/>
            <a:ext cx="136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r</a:t>
            </a:r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eport.txt</a:t>
            </a:r>
            <a:endParaRPr lang="ko-KR" altLang="en-US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91696" y="5956030"/>
            <a:ext cx="168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rgbClr val="00B0F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변경로그</a:t>
            </a:r>
            <a:r>
              <a:rPr lang="en-US" altLang="ko-KR" dirty="0" smtClean="0">
                <a:solidFill>
                  <a:srgbClr val="00B0F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.txt</a:t>
            </a:r>
            <a:endParaRPr lang="ko-KR" altLang="en-US" dirty="0">
              <a:solidFill>
                <a:srgbClr val="00B0F0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26" name="설명선 1 25"/>
          <p:cNvSpPr/>
          <p:nvPr/>
        </p:nvSpPr>
        <p:spPr>
          <a:xfrm>
            <a:off x="8883410" y="4815387"/>
            <a:ext cx="2655022" cy="1227194"/>
          </a:xfrm>
          <a:prstGeom prst="borderCallout1">
            <a:avLst>
              <a:gd name="adj1" fmla="val 18750"/>
              <a:gd name="adj2" fmla="val -8333"/>
              <a:gd name="adj3" fmla="val 111255"/>
              <a:gd name="adj4" fmla="val -51115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#2 … 2</a:t>
            </a:r>
            <a:r>
              <a:rPr lang="ko-KR" altLang="en-US" dirty="0" smtClean="0">
                <a:solidFill>
                  <a:schemeClr val="tx1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번 줄 앞에 大 삽입</a:t>
            </a:r>
            <a:endParaRPr lang="en-US" altLang="ko-KR" dirty="0" smtClean="0">
              <a:solidFill>
                <a:schemeClr val="tx1"/>
              </a:solidFill>
              <a:latin typeface="365인기꽝녀" panose="02020603020101020101" pitchFamily="18" charset="-127"/>
              <a:ea typeface="365인기꽝녀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         3</a:t>
            </a:r>
            <a:r>
              <a:rPr lang="ko-KR" altLang="en-US" dirty="0" smtClean="0">
                <a:solidFill>
                  <a:schemeClr val="tx1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번 줄 앞에 갓 삽입</a:t>
            </a:r>
            <a:endParaRPr lang="en-US" altLang="ko-KR" dirty="0" smtClean="0">
              <a:solidFill>
                <a:schemeClr val="tx1"/>
              </a:solidFill>
              <a:latin typeface="365인기꽝녀" panose="02020603020101020101" pitchFamily="18" charset="-127"/>
              <a:ea typeface="365인기꽝녀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#3 … </a:t>
            </a:r>
            <a:r>
              <a:rPr lang="ko-KR" altLang="en-US" dirty="0" smtClean="0">
                <a:solidFill>
                  <a:schemeClr val="tx1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이다</a:t>
            </a:r>
            <a:r>
              <a:rPr lang="en-US" altLang="ko-KR" dirty="0" smtClean="0">
                <a:solidFill>
                  <a:schemeClr val="tx1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을 </a:t>
            </a:r>
            <a:r>
              <a:rPr lang="en-US" altLang="ko-KR" dirty="0" smtClean="0">
                <a:solidFill>
                  <a:schemeClr val="tx1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ㅇㅈ</a:t>
            </a:r>
            <a:r>
              <a:rPr lang="en-US" altLang="ko-KR" dirty="0" smtClean="0">
                <a:solidFill>
                  <a:schemeClr val="tx1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?</a:t>
            </a:r>
            <a:r>
              <a:rPr lang="ko-KR" altLang="en-US" dirty="0" smtClean="0">
                <a:solidFill>
                  <a:schemeClr val="tx1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으로</a:t>
            </a:r>
            <a:endParaRPr lang="en-US" altLang="ko-KR" dirty="0" smtClean="0">
              <a:solidFill>
                <a:schemeClr val="tx1"/>
              </a:solidFill>
              <a:latin typeface="365인기꽝녀" panose="02020603020101020101" pitchFamily="18" charset="-127"/>
              <a:ea typeface="365인기꽝녀" panose="0202060302010102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        </a:t>
            </a:r>
            <a:r>
              <a:rPr lang="ko-KR" altLang="en-US" dirty="0" smtClean="0">
                <a:solidFill>
                  <a:schemeClr val="tx1"/>
                </a:solidFill>
                <a:latin typeface="365인기꽝녀" panose="02020603020101020101" pitchFamily="18" charset="-127"/>
                <a:ea typeface="365인기꽝녀" panose="02020603020101020101" pitchFamily="18" charset="-127"/>
              </a:rPr>
              <a:t>수정</a:t>
            </a:r>
            <a:endParaRPr lang="ko-KR" altLang="en-US" dirty="0">
              <a:solidFill>
                <a:schemeClr val="tx1"/>
              </a:solidFill>
              <a:latin typeface="365인기꽝녀" panose="02020603020101020101" pitchFamily="18" charset="-127"/>
              <a:ea typeface="365인기꽝녀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53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92D050"/>
                </a:solidFill>
                <a:cs typeface="+mn-cs"/>
              </a:rPr>
              <a:t>클라이언트</a:t>
            </a:r>
            <a:r>
              <a:rPr lang="en-US" altLang="ko-KR" dirty="0" smtClean="0">
                <a:solidFill>
                  <a:srgbClr val="92D050"/>
                </a:solidFill>
                <a:cs typeface="+mn-cs"/>
              </a:rPr>
              <a:t>-</a:t>
            </a:r>
            <a:r>
              <a:rPr lang="ko-KR" altLang="en-US" dirty="0" smtClean="0">
                <a:solidFill>
                  <a:srgbClr val="92D050"/>
                </a:solidFill>
                <a:cs typeface="+mn-cs"/>
              </a:rPr>
              <a:t>서버</a:t>
            </a:r>
            <a:r>
              <a:rPr lang="ko-KR" altLang="en-US" dirty="0" smtClean="0">
                <a:solidFill>
                  <a:srgbClr val="E96F1B"/>
                </a:solidFill>
              </a:rPr>
              <a:t> </a:t>
            </a:r>
            <a:r>
              <a:rPr lang="ko-KR" altLang="en-US" dirty="0" smtClean="0"/>
              <a:t>버전 관리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여럿이 협업할 때 일관된 버전 관리를 위해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8" name="순서도: 자기 디스크 17"/>
          <p:cNvSpPr/>
          <p:nvPr/>
        </p:nvSpPr>
        <p:spPr>
          <a:xfrm>
            <a:off x="4983785" y="2756619"/>
            <a:ext cx="2224429" cy="2584638"/>
          </a:xfrm>
          <a:prstGeom prst="flowChartMagneticDisk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371248" y="5476194"/>
            <a:ext cx="158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70AD47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서버</a:t>
            </a:r>
            <a:r>
              <a:rPr lang="en-US" altLang="ko-KR" dirty="0" smtClean="0">
                <a:solidFill>
                  <a:srgbClr val="70AD47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(Server)</a:t>
            </a:r>
            <a:endParaRPr lang="ko-KR" altLang="en-US" dirty="0">
              <a:solidFill>
                <a:srgbClr val="70AD47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232" y="1767638"/>
            <a:ext cx="1283521" cy="1419423"/>
          </a:xfrm>
          <a:prstGeom prst="ellipse">
            <a:avLst/>
          </a:prstGeom>
          <a:ln w="762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985" y="5026570"/>
            <a:ext cx="1251112" cy="1348535"/>
          </a:xfrm>
          <a:prstGeom prst="ellipse">
            <a:avLst/>
          </a:prstGeom>
          <a:ln w="762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7664" r="6762" b="3816"/>
          <a:stretch/>
        </p:blipFill>
        <p:spPr>
          <a:xfrm>
            <a:off x="2368083" y="4985657"/>
            <a:ext cx="1290026" cy="1371600"/>
          </a:xfrm>
          <a:prstGeom prst="ellipse">
            <a:avLst/>
          </a:prstGeom>
          <a:ln w="762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l="6679" r="8759"/>
          <a:stretch/>
        </p:blipFill>
        <p:spPr>
          <a:xfrm>
            <a:off x="8533890" y="1748980"/>
            <a:ext cx="1306996" cy="1500587"/>
          </a:xfrm>
          <a:prstGeom prst="ellipse">
            <a:avLst/>
          </a:prstGeom>
          <a:ln w="127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0" name="TextBox 9"/>
          <p:cNvSpPr txBox="1"/>
          <p:nvPr/>
        </p:nvSpPr>
        <p:spPr>
          <a:xfrm>
            <a:off x="5371248" y="3785328"/>
            <a:ext cx="219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i</a:t>
            </a:r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ndex.html</a:t>
            </a:r>
          </a:p>
          <a:p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yechan.css</a:t>
            </a:r>
          </a:p>
          <a:p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cjpark.css</a:t>
            </a:r>
          </a:p>
          <a:p>
            <a:r>
              <a:rPr lang="en-US" altLang="ko-KR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control.java</a:t>
            </a:r>
            <a:endParaRPr lang="ko-KR" altLang="en-US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4" name="왼쪽/오른쪽 화살표 13"/>
          <p:cNvSpPr/>
          <p:nvPr/>
        </p:nvSpPr>
        <p:spPr>
          <a:xfrm rot="1087577">
            <a:off x="3545376" y="2516573"/>
            <a:ext cx="1356399" cy="695325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/오른쪽 화살표 26"/>
          <p:cNvSpPr/>
          <p:nvPr/>
        </p:nvSpPr>
        <p:spPr>
          <a:xfrm rot="20143826">
            <a:off x="7233900" y="2737955"/>
            <a:ext cx="1356399" cy="695325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/오른쪽 화살표 27"/>
          <p:cNvSpPr/>
          <p:nvPr/>
        </p:nvSpPr>
        <p:spPr>
          <a:xfrm rot="20143826">
            <a:off x="3670689" y="4993595"/>
            <a:ext cx="1356399" cy="695325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/오른쪽 화살표 28"/>
          <p:cNvSpPr/>
          <p:nvPr/>
        </p:nvSpPr>
        <p:spPr>
          <a:xfrm rot="1133769">
            <a:off x="7183544" y="5047841"/>
            <a:ext cx="1356399" cy="695325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02521" y="2848523"/>
            <a:ext cx="30336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i="1" dirty="0" smtClean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 곳에 </a:t>
            </a:r>
            <a:endParaRPr lang="en-US" altLang="ko-KR" sz="2400" i="1" dirty="0" smtClean="0">
              <a:solidFill>
                <a:schemeClr val="bg1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2400" i="1" dirty="0" smtClean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모든 작업 파일이</a:t>
            </a:r>
            <a:endParaRPr lang="en-US" altLang="ko-KR" sz="2400" i="1" dirty="0" smtClean="0">
              <a:solidFill>
                <a:schemeClr val="bg1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2400" i="1" dirty="0" smtClean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모여야</a:t>
            </a:r>
            <a:endParaRPr lang="en-US" altLang="ko-KR" sz="2400" i="1" dirty="0" smtClean="0">
              <a:solidFill>
                <a:schemeClr val="bg1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2400" i="1" dirty="0" smtClean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전체 프로젝트의</a:t>
            </a:r>
            <a:endParaRPr lang="en-US" altLang="ko-KR" sz="2400" i="1" dirty="0" smtClean="0">
              <a:solidFill>
                <a:schemeClr val="bg1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2400" i="1" dirty="0" smtClean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버전 관리가 가능하다</a:t>
            </a:r>
            <a:r>
              <a:rPr lang="en-US" altLang="ko-KR" sz="2400" i="1" dirty="0" smtClean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86958" y="1888830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index.html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972675" y="1900273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cjpark.css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67097" y="5712537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Control.java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86958" y="5924486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yechan.css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806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1443</Words>
  <Application>Microsoft Office PowerPoint</Application>
  <PresentationFormat>와이드스크린</PresentationFormat>
  <Paragraphs>394</Paragraphs>
  <Slides>33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Arial</vt:lpstr>
      <vt:lpstr>Wingdings</vt:lpstr>
      <vt:lpstr>12롯데마트행복Light</vt:lpstr>
      <vt:lpstr>365인기꽝녀</vt:lpstr>
      <vt:lpstr>12롯데마트행복Bold</vt:lpstr>
      <vt:lpstr>12롯데마트드림Medium</vt:lpstr>
      <vt:lpstr>맑은 고딕</vt:lpstr>
      <vt:lpstr>Office 테마</vt:lpstr>
      <vt:lpstr>PowerPoint 프레젠테이션</vt:lpstr>
      <vt:lpstr>#1 버전 관리? </vt:lpstr>
      <vt:lpstr>버전(Version)</vt:lpstr>
      <vt:lpstr>버전 관리(Version Control)</vt:lpstr>
      <vt:lpstr>그렇게 똑똑하지 못한 버전 관리 사례</vt:lpstr>
      <vt:lpstr>개선책: 원본 1개를 저장하고, 원본에 대한 변경 이력을 저장해 놓을 경우?</vt:lpstr>
      <vt:lpstr>버전 관리 시스템(Version Control System)</vt:lpstr>
      <vt:lpstr>로컬 전용 버전 관리 - 혼자서만 버전 관리를 해야 할 때 적절.</vt:lpstr>
      <vt:lpstr>클라이언트-서버 버전 관리 - 여럿이 협업할 때 일관된 버전 관리를 위해</vt:lpstr>
      <vt:lpstr>분산 버전 관리 - 기존 클라이언트-서버 버전 관리 + alpha</vt:lpstr>
      <vt:lpstr>#2 Git VCS &amp; GitHub 개요 살펴보기!</vt:lpstr>
      <vt:lpstr>GitHub</vt:lpstr>
      <vt:lpstr>Git과 GitHub를 이용한 버전 관리 시 알고 있어야 할 각 공간의 명칭</vt:lpstr>
      <vt:lpstr>GitHub를 원격 레퍼지토리로 갖는 Git 기반 분산 버전 관리 개요 ① </vt:lpstr>
      <vt:lpstr>GitHub를 원격 레퍼지토리로 갖는 Git 기반 분산 버전 관리 개요 ②</vt:lpstr>
      <vt:lpstr>GitHub를 원격 레퍼지토리로 갖는 Git 기반 분산 버전 관리 개요 ③</vt:lpstr>
      <vt:lpstr>버전 관리가 불필요한 파일은?</vt:lpstr>
      <vt:lpstr>GitHub 실습 관련 URL</vt:lpstr>
      <vt:lpstr>#3 GitHub에서의 Fork &amp; Contribution</vt:lpstr>
      <vt:lpstr>오픈소스 개발이란?</vt:lpstr>
      <vt:lpstr>GitHub에서 fork(clone의 확장)</vt:lpstr>
      <vt:lpstr>GitHub에서 fork(clone의 확장)</vt:lpstr>
      <vt:lpstr>GitHub에서 fork의 유익</vt:lpstr>
      <vt:lpstr>#4 GitHub Desktop, 버전 관리 실습! </vt:lpstr>
      <vt:lpstr>GitHub Desktop 설치</vt:lpstr>
      <vt:lpstr>Class Activity #1</vt:lpstr>
      <vt:lpstr>Class Activity #2</vt:lpstr>
      <vt:lpstr>#5 더 알면 좋은 버전 관리 기술 </vt:lpstr>
      <vt:lpstr>브랜치(Branch)</vt:lpstr>
      <vt:lpstr>브랜치(Branch)</vt:lpstr>
      <vt:lpstr>태그(Tag)</vt:lpstr>
      <vt:lpstr>버전 관리 관련하여 공부하기 좋은 자료</vt:lpstr>
      <vt:lpstr>참고문헌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Yechan</dc:creator>
  <cp:lastModifiedBy>Kim Yechan</cp:lastModifiedBy>
  <cp:revision>209</cp:revision>
  <cp:lastPrinted>2019-11-26T01:51:11Z</cp:lastPrinted>
  <dcterms:created xsi:type="dcterms:W3CDTF">2019-11-25T13:05:50Z</dcterms:created>
  <dcterms:modified xsi:type="dcterms:W3CDTF">2019-11-27T04:23:35Z</dcterms:modified>
</cp:coreProperties>
</file>