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5E8D4-1BAC-470B-BF96-BB25518DE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8E1A4E-21BE-4C90-9EB2-5150D8D55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18FBC-3305-40AB-AE28-7958A3E9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E445-F7EE-4057-8810-0451D62A6E2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378B8-F661-45FF-9DEC-DA9C2260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16F0C-078F-4E94-90C9-35A33896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97E-A915-4010-AD36-B2EEC376D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2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13FCD-01AC-4A27-9484-99C039A7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13D0D7-E55A-4C2C-838E-DCB681BE8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F4B34-4B2A-4181-85EC-6533A66E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E445-F7EE-4057-8810-0451D62A6E2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3E307-6592-48FC-AC5C-BA3FDD4B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6A495-C4D2-4BF7-9C8C-406476B2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97E-A915-4010-AD36-B2EEC376D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41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F0916-35AF-434C-8C78-90C543E06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B9131-F6B8-424C-8BFA-6B84A975E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7942D-6691-4918-93E7-EB078CE5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E445-F7EE-4057-8810-0451D62A6E2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3F1D6-4561-4C6C-B1F4-7EB8EF60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63C7C-7F3D-441D-8378-E045A5CF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97E-A915-4010-AD36-B2EEC376D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4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592C4-6940-4B2D-A207-1CB1FE29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4D4A-F1FE-41BA-8329-95CA7EB4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94709-30B6-4AC3-9568-8E7544F3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E445-F7EE-4057-8810-0451D62A6E2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CC088-7265-4D06-9859-55ADA15F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3D9A4-D3CB-4139-9428-32687CEF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97E-A915-4010-AD36-B2EEC376D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1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F7A52-2D3D-4046-AA3A-2B134BD0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2FFD2-D94E-4002-975D-67479F593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CF722-6ACE-4FDA-AC04-96D9C8EB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E445-F7EE-4057-8810-0451D62A6E2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EEDB8-7634-4566-ABB8-0B72DFD7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F5706-6828-4DEB-971D-A53365E1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97E-A915-4010-AD36-B2EEC376D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11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4792-65F3-499A-8D4D-2C8A7963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9F4A8-AD0F-4187-9BFF-C11522CEF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4ACCC-F337-4C41-9118-020EC2E9C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D5592-EF59-47BC-9C07-570570B6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E445-F7EE-4057-8810-0451D62A6E2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54A14-F069-4ECB-873E-46A3057A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475E38-ECEF-452E-ADE7-C8C1A0D7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97E-A915-4010-AD36-B2EEC376D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6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8BE3F-856B-40CA-B394-A2527383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FE6CA-917D-482D-8F3B-E01EE4DC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40AD13-8779-4FDF-BFEB-2ABD9F92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CFF379-1C30-4541-9E38-7AE469A4B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E934F2-88C0-4E39-927C-A1E625BB6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4DF73-99DE-40AB-93C8-761D469E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E445-F7EE-4057-8810-0451D62A6E2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10DADD-D259-4674-A388-EA4F8A9D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06C0DC-4ACA-410C-979A-7DAAE2BE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97E-A915-4010-AD36-B2EEC376D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509A-74B6-470E-82BB-7D6E4204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39A3A4-0E52-42B9-9528-D0C1BCA9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E445-F7EE-4057-8810-0451D62A6E2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9BAD93-E6AB-4221-9313-885A742D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8E440C-AE3A-44A4-A49B-E69FD97B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97E-A915-4010-AD36-B2EEC376D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CED39-ED9B-43F7-9415-18525332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E445-F7EE-4057-8810-0451D62A6E2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F31A8-C10F-4768-B55A-C08D2245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BD743B-F244-41A5-9F6C-3B1A6E52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97E-A915-4010-AD36-B2EEC376D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67188-0BCA-439F-9807-7815E21E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F88AF-045B-4773-8A19-F2FFD1B09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A6E0EC-91E0-4D9E-B252-D7B9351E3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F49B6-6D5C-4258-A5D2-02B32FCF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E445-F7EE-4057-8810-0451D62A6E2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03E99F-D383-423A-B140-2ED4C29D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2476E-3BD9-482F-8519-5D8CBC2E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97E-A915-4010-AD36-B2EEC376D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6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2D047-2F21-46EC-A0FE-564F669C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280B6C-A148-4F2C-8023-17D224270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238621-CEFA-44A9-BFE0-3F9916EE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029865-D41D-435C-8D32-0C5C70A8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E445-F7EE-4057-8810-0451D62A6E2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7EEF4-2C95-4EC7-BFF9-57B90A21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8853E4-CAAA-42A9-B60A-E2BA3F0A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97E-A915-4010-AD36-B2EEC376D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2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B4DA66-D520-4925-B68F-840D8DDC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A244EF-2C09-494F-85F4-02F6CB32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52514-2F7A-4D87-A389-8E4FA3267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E445-F7EE-4057-8810-0451D62A6E2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8F329-10EA-46C8-9AEF-CF444FCE5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72CCA-E14D-4B8D-B350-595FCB2F1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597E-A915-4010-AD36-B2EEC376D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0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19.png"/><Relationship Id="rId17" Type="http://schemas.openxmlformats.org/officeDocument/2006/relationships/image" Target="../media/image28.sv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6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2.sv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98CA68D-1423-4086-9C9C-5174446CD949}"/>
              </a:ext>
            </a:extLst>
          </p:cNvPr>
          <p:cNvCxnSpPr/>
          <p:nvPr/>
        </p:nvCxnSpPr>
        <p:spPr>
          <a:xfrm flipV="1">
            <a:off x="-39003" y="484229"/>
            <a:ext cx="12541581" cy="406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18" descr="악어">
            <a:extLst>
              <a:ext uri="{FF2B5EF4-FFF2-40B4-BE49-F238E27FC236}">
                <a16:creationId xmlns:a16="http://schemas.microsoft.com/office/drawing/2014/main" id="{28FA4458-33F7-410C-9069-86C715729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24050" flipH="1">
            <a:off x="9392332" y="303958"/>
            <a:ext cx="2355194" cy="2355194"/>
          </a:xfrm>
          <a:prstGeom prst="rect">
            <a:avLst/>
          </a:prstGeom>
        </p:spPr>
      </p:pic>
      <p:pic>
        <p:nvPicPr>
          <p:cNvPr id="13" name="그래픽 12" descr="낙엽수">
            <a:extLst>
              <a:ext uri="{FF2B5EF4-FFF2-40B4-BE49-F238E27FC236}">
                <a16:creationId xmlns:a16="http://schemas.microsoft.com/office/drawing/2014/main" id="{3FEC553C-DE14-400B-A322-FCBA75856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2045" y="304196"/>
            <a:ext cx="3171164" cy="3244568"/>
          </a:xfrm>
          <a:prstGeom prst="rect">
            <a:avLst/>
          </a:prstGeom>
        </p:spPr>
      </p:pic>
      <p:pic>
        <p:nvPicPr>
          <p:cNvPr id="15" name="그래픽 14" descr="스템가 없는 꽃">
            <a:extLst>
              <a:ext uri="{FF2B5EF4-FFF2-40B4-BE49-F238E27FC236}">
                <a16:creationId xmlns:a16="http://schemas.microsoft.com/office/drawing/2014/main" id="{C41CD43E-33F7-4767-9E93-7D14A43F6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9894" y="363115"/>
            <a:ext cx="3430037" cy="350943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5F676-D51E-4973-9F60-8B6EF93AB360}"/>
              </a:ext>
            </a:extLst>
          </p:cNvPr>
          <p:cNvSpPr/>
          <p:nvPr/>
        </p:nvSpPr>
        <p:spPr>
          <a:xfrm>
            <a:off x="-429893" y="1767318"/>
            <a:ext cx="12763500" cy="638386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8073EA0-C7DD-4733-96D9-EBEF1C16A47A}"/>
              </a:ext>
            </a:extLst>
          </p:cNvPr>
          <p:cNvSpPr/>
          <p:nvPr/>
        </p:nvSpPr>
        <p:spPr>
          <a:xfrm>
            <a:off x="491067" y="5269204"/>
            <a:ext cx="1748971" cy="142758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양">
            <a:extLst>
              <a:ext uri="{FF2B5EF4-FFF2-40B4-BE49-F238E27FC236}">
                <a16:creationId xmlns:a16="http://schemas.microsoft.com/office/drawing/2014/main" id="{298E82F1-8DAD-48C0-AFDC-3DA134C5B5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8267" y="5491929"/>
            <a:ext cx="914400" cy="9144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CBFECE2-EAEF-4878-BC25-169DB6FE878A}"/>
              </a:ext>
            </a:extLst>
          </p:cNvPr>
          <p:cNvSpPr/>
          <p:nvPr/>
        </p:nvSpPr>
        <p:spPr>
          <a:xfrm>
            <a:off x="10142462" y="5269204"/>
            <a:ext cx="1748971" cy="142758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래픽 27" descr="핀 있는 지도">
            <a:extLst>
              <a:ext uri="{FF2B5EF4-FFF2-40B4-BE49-F238E27FC236}">
                <a16:creationId xmlns:a16="http://schemas.microsoft.com/office/drawing/2014/main" id="{9D41E958-405E-4D8D-9ADB-00761556AD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59747" y="5491929"/>
            <a:ext cx="914400" cy="914400"/>
          </a:xfrm>
          <a:prstGeom prst="rect">
            <a:avLst/>
          </a:prstGeom>
        </p:spPr>
      </p:pic>
      <p:pic>
        <p:nvPicPr>
          <p:cNvPr id="24" name="그래픽 23" descr="뒤집힌 달력">
            <a:extLst>
              <a:ext uri="{FF2B5EF4-FFF2-40B4-BE49-F238E27FC236}">
                <a16:creationId xmlns:a16="http://schemas.microsoft.com/office/drawing/2014/main" id="{EE65D8C4-0903-4775-8E32-C4DFC03941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225" y="48618"/>
            <a:ext cx="435611" cy="435611"/>
          </a:xfrm>
          <a:prstGeom prst="rect">
            <a:avLst/>
          </a:prstGeom>
        </p:spPr>
      </p:pic>
      <p:pic>
        <p:nvPicPr>
          <p:cNvPr id="30" name="그래픽 29" descr="동전">
            <a:extLst>
              <a:ext uri="{FF2B5EF4-FFF2-40B4-BE49-F238E27FC236}">
                <a16:creationId xmlns:a16="http://schemas.microsoft.com/office/drawing/2014/main" id="{A5CF67E2-4293-4D06-882E-5BCF35EA52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45281" y="22740"/>
            <a:ext cx="428931" cy="428931"/>
          </a:xfrm>
          <a:prstGeom prst="rect">
            <a:avLst/>
          </a:prstGeom>
        </p:spPr>
      </p:pic>
      <p:pic>
        <p:nvPicPr>
          <p:cNvPr id="32" name="그래픽 31" descr="하트">
            <a:extLst>
              <a:ext uri="{FF2B5EF4-FFF2-40B4-BE49-F238E27FC236}">
                <a16:creationId xmlns:a16="http://schemas.microsoft.com/office/drawing/2014/main" id="{CFF17709-F7D0-46FF-9293-2D250DC069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18619" y="0"/>
            <a:ext cx="452400" cy="452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A52FD29-1A4E-4957-AEE1-3B8800704650}"/>
              </a:ext>
            </a:extLst>
          </p:cNvPr>
          <p:cNvSpPr txBox="1"/>
          <p:nvPr/>
        </p:nvSpPr>
        <p:spPr>
          <a:xfrm>
            <a:off x="9195638" y="71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하트수량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EFD038-7D18-486F-ADF5-398BAF69DF7A}"/>
              </a:ext>
            </a:extLst>
          </p:cNvPr>
          <p:cNvSpPr txBox="1"/>
          <p:nvPr/>
        </p:nvSpPr>
        <p:spPr>
          <a:xfrm>
            <a:off x="10774257" y="71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재화수량</a:t>
            </a:r>
          </a:p>
        </p:txBody>
      </p:sp>
      <p:pic>
        <p:nvPicPr>
          <p:cNvPr id="41" name="그래픽 40" descr="화환">
            <a:extLst>
              <a:ext uri="{FF2B5EF4-FFF2-40B4-BE49-F238E27FC236}">
                <a16:creationId xmlns:a16="http://schemas.microsoft.com/office/drawing/2014/main" id="{1A9FBAAE-CC6B-4360-8DE6-B0948B1645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6078" y="724718"/>
            <a:ext cx="553985" cy="55398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4F9E52E-FD56-4ED6-8F35-86C6C2235C41}"/>
              </a:ext>
            </a:extLst>
          </p:cNvPr>
          <p:cNvSpPr txBox="1"/>
          <p:nvPr/>
        </p:nvSpPr>
        <p:spPr>
          <a:xfrm>
            <a:off x="757147" y="8361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플레이어 평판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599435-6AE8-423B-8A9D-B10DE3137553}"/>
              </a:ext>
            </a:extLst>
          </p:cNvPr>
          <p:cNvSpPr/>
          <p:nvPr/>
        </p:nvSpPr>
        <p:spPr>
          <a:xfrm>
            <a:off x="600836" y="271004"/>
            <a:ext cx="2424304" cy="1882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동물목록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도감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4" name="그래픽 43" descr="토끼">
            <a:extLst>
              <a:ext uri="{FF2B5EF4-FFF2-40B4-BE49-F238E27FC236}">
                <a16:creationId xmlns:a16="http://schemas.microsoft.com/office/drawing/2014/main" id="{7324E218-26A3-4778-A9F2-F31B0B26A8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5864" y="2265216"/>
            <a:ext cx="1277369" cy="1277369"/>
          </a:xfrm>
          <a:prstGeom prst="rect">
            <a:avLst/>
          </a:prstGeom>
        </p:spPr>
      </p:pic>
      <p:pic>
        <p:nvPicPr>
          <p:cNvPr id="46" name="그래픽 45" descr="참새">
            <a:extLst>
              <a:ext uri="{FF2B5EF4-FFF2-40B4-BE49-F238E27FC236}">
                <a16:creationId xmlns:a16="http://schemas.microsoft.com/office/drawing/2014/main" id="{C4D2A54F-3AC1-4229-BF9C-7F0564E4799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23942" y="1422955"/>
            <a:ext cx="914400" cy="914400"/>
          </a:xfrm>
          <a:prstGeom prst="rect">
            <a:avLst/>
          </a:prstGeom>
        </p:spPr>
      </p:pic>
      <p:pic>
        <p:nvPicPr>
          <p:cNvPr id="48" name="그래픽 47" descr="Seal">
            <a:extLst>
              <a:ext uri="{FF2B5EF4-FFF2-40B4-BE49-F238E27FC236}">
                <a16:creationId xmlns:a16="http://schemas.microsoft.com/office/drawing/2014/main" id="{E48CD1E2-A8AE-4BDB-9994-2D5245E4824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159425" y="2761935"/>
            <a:ext cx="1561299" cy="1561299"/>
          </a:xfrm>
          <a:prstGeom prst="rect">
            <a:avLst/>
          </a:prstGeom>
        </p:spPr>
      </p:pic>
      <p:pic>
        <p:nvPicPr>
          <p:cNvPr id="50" name="그래픽 49" descr="사자">
            <a:extLst>
              <a:ext uri="{FF2B5EF4-FFF2-40B4-BE49-F238E27FC236}">
                <a16:creationId xmlns:a16="http://schemas.microsoft.com/office/drawing/2014/main" id="{EA68BAB6-6AC7-416C-80E0-3A04383EEC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68254" y="2216939"/>
            <a:ext cx="1739993" cy="17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5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98CA68D-1423-4086-9C9C-5174446CD949}"/>
              </a:ext>
            </a:extLst>
          </p:cNvPr>
          <p:cNvCxnSpPr/>
          <p:nvPr/>
        </p:nvCxnSpPr>
        <p:spPr>
          <a:xfrm flipV="1">
            <a:off x="-39003" y="484229"/>
            <a:ext cx="12541581" cy="406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5F676-D51E-4973-9F60-8B6EF93AB360}"/>
              </a:ext>
            </a:extLst>
          </p:cNvPr>
          <p:cNvSpPr/>
          <p:nvPr/>
        </p:nvSpPr>
        <p:spPr>
          <a:xfrm>
            <a:off x="-182034" y="615834"/>
            <a:ext cx="12763500" cy="638386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래픽 23" descr="뒤집힌 달력">
            <a:extLst>
              <a:ext uri="{FF2B5EF4-FFF2-40B4-BE49-F238E27FC236}">
                <a16:creationId xmlns:a16="http://schemas.microsoft.com/office/drawing/2014/main" id="{EE65D8C4-0903-4775-8E32-C4DFC0394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225" y="48618"/>
            <a:ext cx="435611" cy="435611"/>
          </a:xfrm>
          <a:prstGeom prst="rect">
            <a:avLst/>
          </a:prstGeom>
        </p:spPr>
      </p:pic>
      <p:pic>
        <p:nvPicPr>
          <p:cNvPr id="30" name="그래픽 29" descr="동전">
            <a:extLst>
              <a:ext uri="{FF2B5EF4-FFF2-40B4-BE49-F238E27FC236}">
                <a16:creationId xmlns:a16="http://schemas.microsoft.com/office/drawing/2014/main" id="{A5CF67E2-4293-4D06-882E-5BCF35EA5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5281" y="22740"/>
            <a:ext cx="428931" cy="428931"/>
          </a:xfrm>
          <a:prstGeom prst="rect">
            <a:avLst/>
          </a:prstGeom>
        </p:spPr>
      </p:pic>
      <p:pic>
        <p:nvPicPr>
          <p:cNvPr id="32" name="그래픽 31" descr="하트">
            <a:extLst>
              <a:ext uri="{FF2B5EF4-FFF2-40B4-BE49-F238E27FC236}">
                <a16:creationId xmlns:a16="http://schemas.microsoft.com/office/drawing/2014/main" id="{CFF17709-F7D0-46FF-9293-2D250DC06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8619" y="0"/>
            <a:ext cx="452400" cy="452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A52FD29-1A4E-4957-AEE1-3B8800704650}"/>
              </a:ext>
            </a:extLst>
          </p:cNvPr>
          <p:cNvSpPr txBox="1"/>
          <p:nvPr/>
        </p:nvSpPr>
        <p:spPr>
          <a:xfrm>
            <a:off x="9195638" y="71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하트수량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EFD038-7D18-486F-ADF5-398BAF69DF7A}"/>
              </a:ext>
            </a:extLst>
          </p:cNvPr>
          <p:cNvSpPr txBox="1"/>
          <p:nvPr/>
        </p:nvSpPr>
        <p:spPr>
          <a:xfrm>
            <a:off x="10774257" y="71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재화수량</a:t>
            </a:r>
          </a:p>
        </p:txBody>
      </p:sp>
      <p:pic>
        <p:nvPicPr>
          <p:cNvPr id="46" name="그래픽 45" descr="참새">
            <a:extLst>
              <a:ext uri="{FF2B5EF4-FFF2-40B4-BE49-F238E27FC236}">
                <a16:creationId xmlns:a16="http://schemas.microsoft.com/office/drawing/2014/main" id="{C4D2A54F-3AC1-4229-BF9C-7F0564E479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674" y="1205403"/>
            <a:ext cx="914400" cy="914400"/>
          </a:xfrm>
          <a:prstGeom prst="rect">
            <a:avLst/>
          </a:prstGeom>
        </p:spPr>
      </p:pic>
      <p:pic>
        <p:nvPicPr>
          <p:cNvPr id="50" name="그래픽 49" descr="사자">
            <a:extLst>
              <a:ext uri="{FF2B5EF4-FFF2-40B4-BE49-F238E27FC236}">
                <a16:creationId xmlns:a16="http://schemas.microsoft.com/office/drawing/2014/main" id="{EA68BAB6-6AC7-416C-80E0-3A04383EEC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5841" y="955153"/>
            <a:ext cx="1739993" cy="173999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10573E-E6CB-4FCA-9102-771C839524A9}"/>
              </a:ext>
            </a:extLst>
          </p:cNvPr>
          <p:cNvSpPr/>
          <p:nvPr/>
        </p:nvSpPr>
        <p:spPr>
          <a:xfrm>
            <a:off x="11016087" y="3271257"/>
            <a:ext cx="762000" cy="11176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토끼">
            <a:extLst>
              <a:ext uri="{FF2B5EF4-FFF2-40B4-BE49-F238E27FC236}">
                <a16:creationId xmlns:a16="http://schemas.microsoft.com/office/drawing/2014/main" id="{7324E218-26A3-4778-A9F2-F31B0B26A8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3164" y="753438"/>
            <a:ext cx="1277369" cy="1277369"/>
          </a:xfrm>
          <a:prstGeom prst="rect">
            <a:avLst/>
          </a:prstGeom>
        </p:spPr>
      </p:pic>
      <p:pic>
        <p:nvPicPr>
          <p:cNvPr id="48" name="그래픽 47" descr="Seal">
            <a:extLst>
              <a:ext uri="{FF2B5EF4-FFF2-40B4-BE49-F238E27FC236}">
                <a16:creationId xmlns:a16="http://schemas.microsoft.com/office/drawing/2014/main" id="{E48CD1E2-A8AE-4BDB-9994-2D5245E482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23292" y="1475406"/>
            <a:ext cx="1561299" cy="1561299"/>
          </a:xfrm>
          <a:prstGeom prst="rect">
            <a:avLst/>
          </a:prstGeom>
        </p:spPr>
      </p:pic>
      <p:pic>
        <p:nvPicPr>
          <p:cNvPr id="9" name="그래픽 8" descr="닫기">
            <a:extLst>
              <a:ext uri="{FF2B5EF4-FFF2-40B4-BE49-F238E27FC236}">
                <a16:creationId xmlns:a16="http://schemas.microsoft.com/office/drawing/2014/main" id="{79343EF4-1ED9-4449-A3AA-1FF1075E25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50191" y="3357987"/>
            <a:ext cx="493791" cy="49379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5462BF-570D-42CA-987B-DA863683F539}"/>
              </a:ext>
            </a:extLst>
          </p:cNvPr>
          <p:cNvSpPr/>
          <p:nvPr/>
        </p:nvSpPr>
        <p:spPr>
          <a:xfrm>
            <a:off x="283758" y="3357395"/>
            <a:ext cx="2036234" cy="9007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C1E532F-15C8-4B8C-9DE5-F10948E1BDA7}"/>
              </a:ext>
            </a:extLst>
          </p:cNvPr>
          <p:cNvSpPr/>
          <p:nvPr/>
        </p:nvSpPr>
        <p:spPr>
          <a:xfrm>
            <a:off x="2423882" y="3370923"/>
            <a:ext cx="2036234" cy="9007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9A4E0CE-20B0-45D9-A1DB-1FB9D05589DC}"/>
              </a:ext>
            </a:extLst>
          </p:cNvPr>
          <p:cNvSpPr/>
          <p:nvPr/>
        </p:nvSpPr>
        <p:spPr>
          <a:xfrm>
            <a:off x="63500" y="3851778"/>
            <a:ext cx="12069233" cy="28780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D7E405-A896-4F88-B827-227D7ABD14F9}"/>
              </a:ext>
            </a:extLst>
          </p:cNvPr>
          <p:cNvSpPr/>
          <p:nvPr/>
        </p:nvSpPr>
        <p:spPr>
          <a:xfrm>
            <a:off x="283758" y="4040068"/>
            <a:ext cx="1706034" cy="18161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DDC8CBC-CD4F-4FB3-B2FC-772E152502A2}"/>
              </a:ext>
            </a:extLst>
          </p:cNvPr>
          <p:cNvSpPr/>
          <p:nvPr/>
        </p:nvSpPr>
        <p:spPr>
          <a:xfrm>
            <a:off x="2214158" y="4040068"/>
            <a:ext cx="1706034" cy="18161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2DD18AA-A38A-4C43-A81A-DDEDCE5B68AF}"/>
              </a:ext>
            </a:extLst>
          </p:cNvPr>
          <p:cNvSpPr/>
          <p:nvPr/>
        </p:nvSpPr>
        <p:spPr>
          <a:xfrm>
            <a:off x="4201708" y="4040068"/>
            <a:ext cx="1706034" cy="18161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132D908-4EAC-4F8B-A71E-E86363B9B522}"/>
              </a:ext>
            </a:extLst>
          </p:cNvPr>
          <p:cNvSpPr/>
          <p:nvPr/>
        </p:nvSpPr>
        <p:spPr>
          <a:xfrm>
            <a:off x="6189258" y="4023974"/>
            <a:ext cx="1706034" cy="18161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C6433F-68FF-4B4E-9A24-6559BBAE59A3}"/>
              </a:ext>
            </a:extLst>
          </p:cNvPr>
          <p:cNvSpPr/>
          <p:nvPr/>
        </p:nvSpPr>
        <p:spPr>
          <a:xfrm>
            <a:off x="321858" y="5990548"/>
            <a:ext cx="1667934" cy="524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346A213-710E-4149-A3B1-8290B90AFDAF}"/>
              </a:ext>
            </a:extLst>
          </p:cNvPr>
          <p:cNvSpPr/>
          <p:nvPr/>
        </p:nvSpPr>
        <p:spPr>
          <a:xfrm>
            <a:off x="2214158" y="5990548"/>
            <a:ext cx="1667934" cy="524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5088639-81AC-441B-B195-6ED62EE139AB}"/>
              </a:ext>
            </a:extLst>
          </p:cNvPr>
          <p:cNvSpPr/>
          <p:nvPr/>
        </p:nvSpPr>
        <p:spPr>
          <a:xfrm>
            <a:off x="4220758" y="5990548"/>
            <a:ext cx="1667934" cy="524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AD0DD2-3188-45FD-8732-C453030C169E}"/>
              </a:ext>
            </a:extLst>
          </p:cNvPr>
          <p:cNvSpPr/>
          <p:nvPr/>
        </p:nvSpPr>
        <p:spPr>
          <a:xfrm>
            <a:off x="6197516" y="5990548"/>
            <a:ext cx="1667934" cy="524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1CADD-80EC-4B73-8951-2C5125C9E14E}"/>
              </a:ext>
            </a:extLst>
          </p:cNvPr>
          <p:cNvSpPr txBox="1"/>
          <p:nvPr/>
        </p:nvSpPr>
        <p:spPr>
          <a:xfrm>
            <a:off x="623164" y="3441689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설치물</a:t>
            </a:r>
            <a:r>
              <a:rPr lang="ko-KR" altLang="en-US" b="1" dirty="0">
                <a:solidFill>
                  <a:schemeClr val="bg1"/>
                </a:solidFill>
              </a:rPr>
              <a:t> 상점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7FF700-79EE-4546-A2F9-D83056F2B88E}"/>
              </a:ext>
            </a:extLst>
          </p:cNvPr>
          <p:cNvSpPr txBox="1"/>
          <p:nvPr/>
        </p:nvSpPr>
        <p:spPr>
          <a:xfrm>
            <a:off x="2847125" y="3443674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다른 상점</a:t>
            </a:r>
          </a:p>
        </p:txBody>
      </p:sp>
    </p:spTree>
    <p:extLst>
      <p:ext uri="{BB962C8B-B14F-4D97-AF65-F5344CB8AC3E}">
        <p14:creationId xmlns:p14="http://schemas.microsoft.com/office/powerpoint/2010/main" val="305134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3B2C27-30C9-4107-84FB-1D690013729F}"/>
              </a:ext>
            </a:extLst>
          </p:cNvPr>
          <p:cNvSpPr/>
          <p:nvPr/>
        </p:nvSpPr>
        <p:spPr>
          <a:xfrm>
            <a:off x="-101600" y="0"/>
            <a:ext cx="12513733" cy="317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30E26E-AF85-45A1-8E34-9E0925DF2A28}"/>
              </a:ext>
            </a:extLst>
          </p:cNvPr>
          <p:cNvSpPr/>
          <p:nvPr/>
        </p:nvSpPr>
        <p:spPr>
          <a:xfrm>
            <a:off x="-406400" y="2976608"/>
            <a:ext cx="12873567" cy="4457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E29B37A-62B4-409A-A341-E7F79194AE83}"/>
              </a:ext>
            </a:extLst>
          </p:cNvPr>
          <p:cNvSpPr/>
          <p:nvPr/>
        </p:nvSpPr>
        <p:spPr>
          <a:xfrm>
            <a:off x="10761213" y="496655"/>
            <a:ext cx="1350433" cy="1201555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472EE8B5-0E1D-401D-BE40-A770141CFB67}"/>
              </a:ext>
            </a:extLst>
          </p:cNvPr>
          <p:cNvSpPr/>
          <p:nvPr/>
        </p:nvSpPr>
        <p:spPr>
          <a:xfrm>
            <a:off x="143933" y="83312"/>
            <a:ext cx="11158766" cy="6691375"/>
          </a:xfrm>
          <a:custGeom>
            <a:avLst/>
            <a:gdLst>
              <a:gd name="connsiteX0" fmla="*/ 56338 w 11336827"/>
              <a:gd name="connsiteY0" fmla="*/ 693384 h 6634817"/>
              <a:gd name="connsiteX1" fmla="*/ 884065 w 11336827"/>
              <a:gd name="connsiteY1" fmla="*/ 719386 h 6634817"/>
              <a:gd name="connsiteX2" fmla="*/ 797392 w 11336827"/>
              <a:gd name="connsiteY2" fmla="*/ 277353 h 6634817"/>
              <a:gd name="connsiteX3" fmla="*/ 385695 w 11336827"/>
              <a:gd name="connsiteY3" fmla="*/ 212349 h 6634817"/>
              <a:gd name="connsiteX4" fmla="*/ 780057 w 11336827"/>
              <a:gd name="connsiteY4" fmla="*/ 251351 h 6634817"/>
              <a:gd name="connsiteX5" fmla="*/ 918734 w 11336827"/>
              <a:gd name="connsiteY5" fmla="*/ 702051 h 6634817"/>
              <a:gd name="connsiteX6" fmla="*/ 758389 w 11336827"/>
              <a:gd name="connsiteY6" fmla="*/ 6474472 h 6634817"/>
              <a:gd name="connsiteX7" fmla="*/ 745388 w 11336827"/>
              <a:gd name="connsiteY7" fmla="*/ 6569812 h 6634817"/>
              <a:gd name="connsiteX8" fmla="*/ 1356432 w 11336827"/>
              <a:gd name="connsiteY8" fmla="*/ 6626150 h 6634817"/>
              <a:gd name="connsiteX9" fmla="*/ 1495109 w 11336827"/>
              <a:gd name="connsiteY9" fmla="*/ 6578479 h 6634817"/>
              <a:gd name="connsiteX10" fmla="*/ 1495109 w 11336827"/>
              <a:gd name="connsiteY10" fmla="*/ 6634817 h 6634817"/>
              <a:gd name="connsiteX11" fmla="*/ 10890461 w 11336827"/>
              <a:gd name="connsiteY11" fmla="*/ 6578479 h 6634817"/>
              <a:gd name="connsiteX12" fmla="*/ 10964133 w 11336827"/>
              <a:gd name="connsiteY12" fmla="*/ 6465805 h 6634817"/>
              <a:gd name="connsiteX13" fmla="*/ 10977134 w 11336827"/>
              <a:gd name="connsiteY13" fmla="*/ 6630483 h 6634817"/>
              <a:gd name="connsiteX14" fmla="*/ 11154813 w 11336827"/>
              <a:gd name="connsiteY14" fmla="*/ 6565479 h 6634817"/>
              <a:gd name="connsiteX15" fmla="*/ 11336827 w 11336827"/>
              <a:gd name="connsiteY15" fmla="*/ 528705 h 6634817"/>
              <a:gd name="connsiteX16" fmla="*/ 11250154 w 11336827"/>
              <a:gd name="connsiteY16" fmla="*/ 264352 h 6634817"/>
              <a:gd name="connsiteX17" fmla="*/ 10686779 w 11336827"/>
              <a:gd name="connsiteY17" fmla="*/ 0 h 6634817"/>
              <a:gd name="connsiteX18" fmla="*/ 234017 w 11336827"/>
              <a:gd name="connsiteY18" fmla="*/ 130009 h 6634817"/>
              <a:gd name="connsiteX19" fmla="*/ 0 w 11336827"/>
              <a:gd name="connsiteY19" fmla="*/ 693384 h 6634817"/>
              <a:gd name="connsiteX20" fmla="*/ 56338 w 11336827"/>
              <a:gd name="connsiteY20" fmla="*/ 693384 h 66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336827" h="6634817">
                <a:moveTo>
                  <a:pt x="56338" y="693384"/>
                </a:moveTo>
                <a:lnTo>
                  <a:pt x="884065" y="719386"/>
                </a:lnTo>
                <a:lnTo>
                  <a:pt x="797392" y="277353"/>
                </a:lnTo>
                <a:lnTo>
                  <a:pt x="385695" y="212349"/>
                </a:lnTo>
                <a:lnTo>
                  <a:pt x="780057" y="251351"/>
                </a:lnTo>
                <a:lnTo>
                  <a:pt x="918734" y="702051"/>
                </a:lnTo>
                <a:lnTo>
                  <a:pt x="758389" y="6474472"/>
                </a:lnTo>
                <a:lnTo>
                  <a:pt x="745388" y="6569812"/>
                </a:lnTo>
                <a:lnTo>
                  <a:pt x="1356432" y="6626150"/>
                </a:lnTo>
                <a:lnTo>
                  <a:pt x="1495109" y="6578479"/>
                </a:lnTo>
                <a:lnTo>
                  <a:pt x="1495109" y="6634817"/>
                </a:lnTo>
                <a:lnTo>
                  <a:pt x="10890461" y="6578479"/>
                </a:lnTo>
                <a:lnTo>
                  <a:pt x="10964133" y="6465805"/>
                </a:lnTo>
                <a:lnTo>
                  <a:pt x="10977134" y="6630483"/>
                </a:lnTo>
                <a:lnTo>
                  <a:pt x="11154813" y="6565479"/>
                </a:lnTo>
                <a:lnTo>
                  <a:pt x="11336827" y="528705"/>
                </a:lnTo>
                <a:lnTo>
                  <a:pt x="11250154" y="264352"/>
                </a:lnTo>
                <a:lnTo>
                  <a:pt x="10686779" y="0"/>
                </a:lnTo>
                <a:lnTo>
                  <a:pt x="234017" y="130009"/>
                </a:lnTo>
                <a:lnTo>
                  <a:pt x="0" y="693384"/>
                </a:lnTo>
                <a:lnTo>
                  <a:pt x="56338" y="69338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EF90D3A-A8DF-4F14-B44A-12D0F93C010C}"/>
              </a:ext>
            </a:extLst>
          </p:cNvPr>
          <p:cNvSpPr/>
          <p:nvPr/>
        </p:nvSpPr>
        <p:spPr>
          <a:xfrm>
            <a:off x="2714978" y="531760"/>
            <a:ext cx="2809521" cy="25567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04EE60-6CF6-48FD-BC9F-3CEFE52EBE38}"/>
              </a:ext>
            </a:extLst>
          </p:cNvPr>
          <p:cNvSpPr/>
          <p:nvPr/>
        </p:nvSpPr>
        <p:spPr>
          <a:xfrm>
            <a:off x="1906031" y="2674570"/>
            <a:ext cx="2809521" cy="255679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27982B8-C521-49B5-B008-8243044C783D}"/>
              </a:ext>
            </a:extLst>
          </p:cNvPr>
          <p:cNvSpPr/>
          <p:nvPr/>
        </p:nvSpPr>
        <p:spPr>
          <a:xfrm>
            <a:off x="6699047" y="419812"/>
            <a:ext cx="2809521" cy="25567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B0BBD4-9756-428A-AE70-9A11ED7BC26E}"/>
              </a:ext>
            </a:extLst>
          </p:cNvPr>
          <p:cNvSpPr/>
          <p:nvPr/>
        </p:nvSpPr>
        <p:spPr>
          <a:xfrm>
            <a:off x="7931969" y="2180988"/>
            <a:ext cx="2809521" cy="255679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C2BF51-A5A0-48F5-8E2D-52F9F196FA6A}"/>
              </a:ext>
            </a:extLst>
          </p:cNvPr>
          <p:cNvSpPr/>
          <p:nvPr/>
        </p:nvSpPr>
        <p:spPr>
          <a:xfrm>
            <a:off x="5356338" y="3942163"/>
            <a:ext cx="2809521" cy="25567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느낌표">
            <a:extLst>
              <a:ext uri="{FF2B5EF4-FFF2-40B4-BE49-F238E27FC236}">
                <a16:creationId xmlns:a16="http://schemas.microsoft.com/office/drawing/2014/main" id="{9FF6D2C8-8E19-454A-8DE0-FA674D6A7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101" y="3576579"/>
            <a:ext cx="834054" cy="646480"/>
          </a:xfrm>
          <a:prstGeom prst="rect">
            <a:avLst/>
          </a:prstGeom>
        </p:spPr>
      </p:pic>
      <p:pic>
        <p:nvPicPr>
          <p:cNvPr id="13" name="그래픽 12" descr="느낌표">
            <a:extLst>
              <a:ext uri="{FF2B5EF4-FFF2-40B4-BE49-F238E27FC236}">
                <a16:creationId xmlns:a16="http://schemas.microsoft.com/office/drawing/2014/main" id="{052ED7CC-07A7-4C4C-8DAD-C622D4686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3603" y="3576579"/>
            <a:ext cx="834054" cy="646480"/>
          </a:xfrm>
          <a:prstGeom prst="rect">
            <a:avLst/>
          </a:prstGeom>
        </p:spPr>
      </p:pic>
      <p:pic>
        <p:nvPicPr>
          <p:cNvPr id="14" name="그래픽 13" descr="느낌표">
            <a:extLst>
              <a:ext uri="{FF2B5EF4-FFF2-40B4-BE49-F238E27FC236}">
                <a16:creationId xmlns:a16="http://schemas.microsoft.com/office/drawing/2014/main" id="{40D92854-4AB9-4CF5-B6BB-A0524A861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3642" y="2322432"/>
            <a:ext cx="834054" cy="646480"/>
          </a:xfrm>
          <a:prstGeom prst="rect">
            <a:avLst/>
          </a:prstGeom>
        </p:spPr>
      </p:pic>
      <p:pic>
        <p:nvPicPr>
          <p:cNvPr id="17" name="그래픽 16" descr="RTL 새로 고침">
            <a:extLst>
              <a:ext uri="{FF2B5EF4-FFF2-40B4-BE49-F238E27FC236}">
                <a16:creationId xmlns:a16="http://schemas.microsoft.com/office/drawing/2014/main" id="{47E60E88-6B18-4B9B-8710-8146857AA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79" y="757766"/>
            <a:ext cx="715434" cy="71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30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37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원빈</dc:creator>
  <cp:lastModifiedBy>임 원빈</cp:lastModifiedBy>
  <cp:revision>9</cp:revision>
  <dcterms:created xsi:type="dcterms:W3CDTF">2020-05-20T05:32:58Z</dcterms:created>
  <dcterms:modified xsi:type="dcterms:W3CDTF">2020-05-20T08:26:34Z</dcterms:modified>
</cp:coreProperties>
</file>