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57"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69.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27100"/>
            <a:ext cx="9799200" cy="2570400"/>
          </a:xfrm>
        </p:spPr>
        <p:txBody>
          <a:bodyPr/>
          <a:p>
            <a:r>
              <a:rPr lang="zh-CN" altLang="zh-CN"/>
              <a:t>Generative Adversarial Nets</a:t>
            </a:r>
            <a:endParaRPr lang="zh-CN" altLang="zh-CN"/>
          </a:p>
        </p:txBody>
      </p:sp>
      <p:sp>
        <p:nvSpPr>
          <p:cNvPr id="3" name="文本框 2"/>
          <p:cNvSpPr txBox="1"/>
          <p:nvPr/>
        </p:nvSpPr>
        <p:spPr>
          <a:xfrm>
            <a:off x="5653405" y="4104640"/>
            <a:ext cx="1276985" cy="606425"/>
          </a:xfrm>
          <a:prstGeom prst="rect">
            <a:avLst/>
          </a:prstGeom>
          <a:noFill/>
        </p:spPr>
        <p:txBody>
          <a:bodyPr wrap="square" rtlCol="0">
            <a:noAutofit/>
          </a:bodyPr>
          <a:p>
            <a:r>
              <a:rPr lang="en-US" altLang="zh-CN" sz="3200"/>
              <a:t>2014</a:t>
            </a:r>
            <a:endParaRPr lang="en-US" altLang="zh-CN" sz="32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p:nvPr/>
        </p:nvPicPr>
        <p:blipFill>
          <a:blip r:embed="rId1"/>
          <a:stretch>
            <a:fillRect/>
          </a:stretch>
        </p:blipFill>
        <p:spPr>
          <a:xfrm>
            <a:off x="1370965" y="1057275"/>
            <a:ext cx="9286240" cy="4269740"/>
          </a:xfrm>
          <a:prstGeom prst="rect">
            <a:avLst/>
          </a:prstGeom>
        </p:spPr>
      </p:pic>
      <p:cxnSp>
        <p:nvCxnSpPr>
          <p:cNvPr id="3" name="直接箭头连接符 2"/>
          <p:cNvCxnSpPr/>
          <p:nvPr/>
        </p:nvCxnSpPr>
        <p:spPr>
          <a:xfrm>
            <a:off x="5718175" y="4295775"/>
            <a:ext cx="577850" cy="19685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5" name="文本框 4"/>
          <p:cNvSpPr txBox="1"/>
          <p:nvPr/>
        </p:nvSpPr>
        <p:spPr>
          <a:xfrm>
            <a:off x="6213475" y="4346575"/>
            <a:ext cx="1962150" cy="368300"/>
          </a:xfrm>
          <a:prstGeom prst="rect">
            <a:avLst/>
          </a:prstGeom>
          <a:noFill/>
        </p:spPr>
        <p:txBody>
          <a:bodyPr wrap="square" rtlCol="0">
            <a:spAutoFit/>
          </a:bodyPr>
          <a:p>
            <a:r>
              <a:rPr lang="zh-CN" altLang="en-US"/>
              <a:t>服从概率分布</a:t>
            </a:r>
            <a:r>
              <a:rPr lang="en-US" altLang="zh-CN"/>
              <a:t>Pg</a:t>
            </a:r>
            <a:endParaRPr lang="en-US" altLang="zh-CN"/>
          </a:p>
        </p:txBody>
      </p:sp>
      <p:cxnSp>
        <p:nvCxnSpPr>
          <p:cNvPr id="6" name="直接箭头连接符 5"/>
          <p:cNvCxnSpPr/>
          <p:nvPr/>
        </p:nvCxnSpPr>
        <p:spPr>
          <a:xfrm flipV="1">
            <a:off x="4416425" y="1216025"/>
            <a:ext cx="381000" cy="34925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7" name="文本框 6"/>
          <p:cNvSpPr txBox="1"/>
          <p:nvPr/>
        </p:nvSpPr>
        <p:spPr>
          <a:xfrm>
            <a:off x="4714875" y="955675"/>
            <a:ext cx="2380615" cy="368300"/>
          </a:xfrm>
          <a:prstGeom prst="rect">
            <a:avLst/>
          </a:prstGeom>
          <a:noFill/>
        </p:spPr>
        <p:txBody>
          <a:bodyPr wrap="square" rtlCol="0">
            <a:spAutoFit/>
          </a:bodyPr>
          <a:p>
            <a:r>
              <a:rPr lang="zh-CN" altLang="en-US"/>
              <a:t>服从概率分布</a:t>
            </a:r>
            <a:r>
              <a:rPr lang="en-US" altLang="zh-CN"/>
              <a:t>Pdata</a:t>
            </a:r>
            <a:endParaRPr lang="en-US" altLang="zh-CN"/>
          </a:p>
        </p:txBody>
      </p:sp>
      <p:cxnSp>
        <p:nvCxnSpPr>
          <p:cNvPr id="8" name="直接箭头连接符 7"/>
          <p:cNvCxnSpPr/>
          <p:nvPr/>
        </p:nvCxnSpPr>
        <p:spPr>
          <a:xfrm>
            <a:off x="2181225" y="4568825"/>
            <a:ext cx="187325" cy="53657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9" name="文本框 8"/>
          <p:cNvSpPr txBox="1"/>
          <p:nvPr/>
        </p:nvSpPr>
        <p:spPr>
          <a:xfrm>
            <a:off x="2181225" y="5099050"/>
            <a:ext cx="2120265" cy="645160"/>
          </a:xfrm>
          <a:prstGeom prst="rect">
            <a:avLst/>
          </a:prstGeom>
          <a:noFill/>
        </p:spPr>
        <p:txBody>
          <a:bodyPr wrap="square" rtlCol="0">
            <a:spAutoFit/>
          </a:bodyPr>
          <a:p>
            <a:r>
              <a:rPr lang="zh-CN" altLang="en-US"/>
              <a:t>选择一个简单概率分布例如</a:t>
            </a:r>
            <a:r>
              <a:rPr lang="en-US" altLang="zh-CN"/>
              <a:t>Pz~N(0,1)</a:t>
            </a:r>
            <a:endParaRPr lang="en-US" altLang="zh-CN"/>
          </a:p>
        </p:txBody>
      </p:sp>
      <p:sp>
        <p:nvSpPr>
          <p:cNvPr id="10" name="文本框 9"/>
          <p:cNvSpPr txBox="1"/>
          <p:nvPr/>
        </p:nvSpPr>
        <p:spPr>
          <a:xfrm>
            <a:off x="2368550" y="3603625"/>
            <a:ext cx="1962150" cy="368300"/>
          </a:xfrm>
          <a:prstGeom prst="rect">
            <a:avLst/>
          </a:prstGeom>
          <a:noFill/>
        </p:spPr>
        <p:txBody>
          <a:bodyPr wrap="square" rtlCol="0">
            <a:spAutoFit/>
          </a:bodyPr>
          <a:p>
            <a:r>
              <a:rPr lang="zh-CN" altLang="en-US"/>
              <a:t>采样</a:t>
            </a:r>
            <a:endParaRPr lang="zh-CN" altLang="en-US"/>
          </a:p>
        </p:txBody>
      </p:sp>
      <p:cxnSp>
        <p:nvCxnSpPr>
          <p:cNvPr id="11" name="直接箭头连接符 10"/>
          <p:cNvCxnSpPr/>
          <p:nvPr/>
        </p:nvCxnSpPr>
        <p:spPr>
          <a:xfrm>
            <a:off x="8232775" y="3406775"/>
            <a:ext cx="393700" cy="57785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12" name="文本框 11"/>
          <p:cNvSpPr txBox="1"/>
          <p:nvPr/>
        </p:nvSpPr>
        <p:spPr>
          <a:xfrm>
            <a:off x="8378825" y="3984625"/>
            <a:ext cx="1336675" cy="645160"/>
          </a:xfrm>
          <a:prstGeom prst="rect">
            <a:avLst/>
          </a:prstGeom>
          <a:noFill/>
        </p:spPr>
        <p:txBody>
          <a:bodyPr wrap="square" rtlCol="0">
            <a:spAutoFit/>
          </a:bodyPr>
          <a:p>
            <a:r>
              <a:rPr lang="zh-CN" altLang="en-US"/>
              <a:t>输出为真实图片的</a:t>
            </a:r>
            <a:r>
              <a:rPr lang="zh-CN" altLang="en-US"/>
              <a:t>概率</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563745" y="2105025"/>
            <a:ext cx="1933575" cy="933450"/>
          </a:xfrm>
          <a:prstGeom prst="rect">
            <a:avLst/>
          </a:prstGeom>
        </p:spPr>
      </p:pic>
      <p:sp>
        <p:nvSpPr>
          <p:cNvPr id="7" name="文本框 6"/>
          <p:cNvSpPr txBox="1"/>
          <p:nvPr/>
        </p:nvSpPr>
        <p:spPr>
          <a:xfrm>
            <a:off x="1685925" y="3956050"/>
            <a:ext cx="10128250" cy="645160"/>
          </a:xfrm>
          <a:prstGeom prst="rect">
            <a:avLst/>
          </a:prstGeom>
          <a:noFill/>
        </p:spPr>
        <p:txBody>
          <a:bodyPr wrap="square" rtlCol="0">
            <a:spAutoFit/>
          </a:bodyPr>
          <a:p>
            <a:pPr marL="342900" indent="-342900">
              <a:buFont typeface="+mj-ea"/>
              <a:buAutoNum type="circleNumDbPlain"/>
            </a:pPr>
            <a:r>
              <a:rPr lang="zh-CN" altLang="en-US"/>
              <a:t>这里的</a:t>
            </a:r>
            <a:r>
              <a:rPr lang="en-US" altLang="zh-CN"/>
              <a:t>Xi</a:t>
            </a:r>
            <a:r>
              <a:rPr lang="zh-CN" altLang="en-US"/>
              <a:t>是指将真实图片数据经过判别网络</a:t>
            </a:r>
            <a:r>
              <a:rPr lang="en-US" altLang="zh-CN"/>
              <a:t>D</a:t>
            </a:r>
            <a:r>
              <a:rPr lang="zh-CN" altLang="en-US"/>
              <a:t>后得到的概率取最大</a:t>
            </a:r>
            <a:r>
              <a:rPr lang="zh-CN" altLang="en-US"/>
              <a:t>值</a:t>
            </a:r>
            <a:endParaRPr lang="zh-CN" altLang="en-US"/>
          </a:p>
          <a:p>
            <a:pPr marL="342900" indent="-342900">
              <a:buFont typeface="+mj-ea"/>
              <a:buAutoNum type="circleNumDbPlain"/>
            </a:pPr>
            <a:r>
              <a:rPr lang="en-US" altLang="zh-CN"/>
              <a:t>G(Zi)</a:t>
            </a:r>
            <a:r>
              <a:rPr lang="zh-CN" altLang="en-US"/>
              <a:t>是指利用生成网络生成的图像，这里取判别网络判别之后的</a:t>
            </a:r>
            <a:r>
              <a:rPr lang="zh-CN" altLang="en-US"/>
              <a:t>最小值</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41375" y="633095"/>
            <a:ext cx="9227185" cy="5235575"/>
          </a:xfrm>
          <a:prstGeom prst="rect">
            <a:avLst/>
          </a:prstGeom>
        </p:spPr>
      </p:pic>
      <p:pic>
        <p:nvPicPr>
          <p:cNvPr id="5" name="图片 4"/>
          <p:cNvPicPr>
            <a:picLocks noChangeAspect="1"/>
          </p:cNvPicPr>
          <p:nvPr/>
        </p:nvPicPr>
        <p:blipFill>
          <a:blip r:embed="rId2"/>
          <a:stretch>
            <a:fillRect/>
          </a:stretch>
        </p:blipFill>
        <p:spPr>
          <a:xfrm>
            <a:off x="2905125" y="5956935"/>
            <a:ext cx="3220720" cy="518795"/>
          </a:xfrm>
          <a:prstGeom prst="rect">
            <a:avLst/>
          </a:prstGeom>
        </p:spPr>
      </p:pic>
      <p:cxnSp>
        <p:nvCxnSpPr>
          <p:cNvPr id="10" name="直接箭头连接符 9"/>
          <p:cNvCxnSpPr/>
          <p:nvPr/>
        </p:nvCxnSpPr>
        <p:spPr>
          <a:xfrm flipH="1">
            <a:off x="1739900" y="5324475"/>
            <a:ext cx="361950" cy="317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11" name="文本框 10"/>
          <p:cNvSpPr txBox="1"/>
          <p:nvPr/>
        </p:nvSpPr>
        <p:spPr>
          <a:xfrm>
            <a:off x="711200" y="5141595"/>
            <a:ext cx="1155065" cy="368300"/>
          </a:xfrm>
          <a:prstGeom prst="rect">
            <a:avLst/>
          </a:prstGeom>
          <a:noFill/>
        </p:spPr>
        <p:txBody>
          <a:bodyPr wrap="square" rtlCol="0">
            <a:spAutoFit/>
          </a:bodyPr>
          <a:p>
            <a:r>
              <a:rPr lang="zh-CN" altLang="en-US"/>
              <a:t>判别</a:t>
            </a:r>
            <a:r>
              <a:rPr lang="zh-CN" altLang="en-US"/>
              <a:t>网络</a:t>
            </a:r>
            <a:endParaRPr lang="zh-CN" altLang="en-US"/>
          </a:p>
        </p:txBody>
      </p:sp>
      <p:sp>
        <p:nvSpPr>
          <p:cNvPr id="12" name="文本框 11"/>
          <p:cNvSpPr txBox="1"/>
          <p:nvPr/>
        </p:nvSpPr>
        <p:spPr>
          <a:xfrm>
            <a:off x="717550" y="5956935"/>
            <a:ext cx="1155065" cy="368300"/>
          </a:xfrm>
          <a:prstGeom prst="rect">
            <a:avLst/>
          </a:prstGeom>
          <a:noFill/>
        </p:spPr>
        <p:txBody>
          <a:bodyPr wrap="square" rtlCol="0">
            <a:spAutoFit/>
          </a:bodyPr>
          <a:p>
            <a:r>
              <a:rPr lang="zh-CN" altLang="en-US"/>
              <a:t>生成</a:t>
            </a:r>
            <a:r>
              <a:rPr lang="zh-CN" altLang="en-US"/>
              <a:t>网络</a:t>
            </a:r>
            <a:endParaRPr lang="zh-CN" altLang="en-US"/>
          </a:p>
        </p:txBody>
      </p:sp>
      <p:cxnSp>
        <p:nvCxnSpPr>
          <p:cNvPr id="13" name="直接箭头连接符 12"/>
          <p:cNvCxnSpPr/>
          <p:nvPr/>
        </p:nvCxnSpPr>
        <p:spPr>
          <a:xfrm flipH="1">
            <a:off x="1746250" y="6181725"/>
            <a:ext cx="361950" cy="317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pic>
        <p:nvPicPr>
          <p:cNvPr id="14" name="图片 13"/>
          <p:cNvPicPr>
            <a:picLocks noChangeAspect="1"/>
          </p:cNvPicPr>
          <p:nvPr/>
        </p:nvPicPr>
        <p:blipFill>
          <a:blip r:embed="rId3"/>
          <a:stretch>
            <a:fillRect/>
          </a:stretch>
        </p:blipFill>
        <p:spPr>
          <a:xfrm>
            <a:off x="2171065" y="5963920"/>
            <a:ext cx="671195" cy="43878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76200" y="1790065"/>
            <a:ext cx="12039600" cy="1000125"/>
          </a:xfrm>
          <a:prstGeom prst="rect">
            <a:avLst/>
          </a:prstGeom>
        </p:spPr>
      </p:pic>
      <p:sp>
        <p:nvSpPr>
          <p:cNvPr id="2" name="文本框 1"/>
          <p:cNvSpPr txBox="1"/>
          <p:nvPr/>
        </p:nvSpPr>
        <p:spPr>
          <a:xfrm>
            <a:off x="1172210" y="3943985"/>
            <a:ext cx="9848215" cy="645160"/>
          </a:xfrm>
          <a:prstGeom prst="rect">
            <a:avLst/>
          </a:prstGeom>
          <a:noFill/>
        </p:spPr>
        <p:txBody>
          <a:bodyPr wrap="square" rtlCol="0">
            <a:spAutoFit/>
          </a:bodyPr>
          <a:p>
            <a:pPr algn="ctr"/>
            <a:r>
              <a:rPr lang="zh-CN" altLang="en-US"/>
              <a:t>这里将生成网络和判别网络的目标函数写在一起就得到了最终的损失</a:t>
            </a:r>
            <a:r>
              <a:rPr lang="zh-CN" altLang="en-US"/>
              <a:t>函数</a:t>
            </a:r>
            <a:endParaRPr lang="zh-CN" altLang="en-US"/>
          </a:p>
          <a:p>
            <a:pPr algn="ctr"/>
            <a:r>
              <a:rPr lang="zh-CN" altLang="en-US"/>
              <a:t>（只是为了推导出最后的最优值</a:t>
            </a:r>
            <a:r>
              <a:rPr lang="zh-CN" altLang="en-US"/>
              <a:t>是多少）</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commondata" val="eyJoZGlkIjoiMjE5YjRmMDRkOGY2NTQxYzJiZjk2NjJiMzI4NWNlYj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Words>
  <Application>WPS 演示</Application>
  <PresentationFormat>宽屏</PresentationFormat>
  <Paragraphs>24</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Wingdings</vt:lpstr>
      <vt:lpstr>微软雅黑</vt:lpstr>
      <vt:lpstr>Arial Unicode MS</vt:lpstr>
      <vt:lpstr>Calibri</vt:lpstr>
      <vt:lpstr>WPS</vt:lpstr>
      <vt:lpstr>Generative Adversarial Nets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白玉千苍</cp:lastModifiedBy>
  <cp:revision>157</cp:revision>
  <dcterms:created xsi:type="dcterms:W3CDTF">2019-06-19T02:08:00Z</dcterms:created>
  <dcterms:modified xsi:type="dcterms:W3CDTF">2024-11-18T13:10:38Z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78FE63AD40DB4EAEA9A1B99E05626833_11</vt:lpwstr>
  </property>
</Properties>
</file>